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9" r:id="rId4"/>
    <p:sldId id="260" r:id="rId5"/>
    <p:sldId id="395" r:id="rId6"/>
    <p:sldId id="396" r:id="rId7"/>
    <p:sldId id="302" r:id="rId8"/>
    <p:sldId id="264" r:id="rId9"/>
    <p:sldId id="265" r:id="rId10"/>
    <p:sldId id="416" r:id="rId11"/>
    <p:sldId id="414" r:id="rId12"/>
    <p:sldId id="411" r:id="rId13"/>
    <p:sldId id="397" r:id="rId14"/>
    <p:sldId id="398" r:id="rId15"/>
    <p:sldId id="399" r:id="rId16"/>
    <p:sldId id="410" r:id="rId17"/>
    <p:sldId id="400" r:id="rId18"/>
    <p:sldId id="401" r:id="rId19"/>
    <p:sldId id="402" r:id="rId20"/>
    <p:sldId id="403" r:id="rId21"/>
    <p:sldId id="405" r:id="rId22"/>
    <p:sldId id="404" r:id="rId23"/>
    <p:sldId id="406" r:id="rId24"/>
    <p:sldId id="407" r:id="rId25"/>
    <p:sldId id="409" r:id="rId26"/>
    <p:sldId id="408" r:id="rId27"/>
    <p:sldId id="413" r:id="rId28"/>
    <p:sldId id="412" r:id="rId29"/>
    <p:sldId id="394" r:id="rId30"/>
    <p:sldId id="300" r:id="rId31"/>
    <p:sldId id="301" r:id="rId32"/>
  </p:sldIdLst>
  <p:sldSz cx="12192000" cy="6858000"/>
  <p:notesSz cx="6858000" cy="9144000"/>
  <p:embeddedFontLst>
    <p:embeddedFont>
      <p:font typeface="Livvic" pitchFamily="2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4" roundtripDataSignature="AMtx7mh6bIv16nQrTG5wh07JQbgIFbNo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7158C81-48B9-44E3-A9FD-1ABFF184D167}">
  <a:tblStyle styleId="{77158C81-48B9-44E3-A9FD-1ABFF184D16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BFC14CD-498C-4D65-9DDD-AF29F9A6106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066" autoAdjust="0"/>
  </p:normalViewPr>
  <p:slideViewPr>
    <p:cSldViewPr snapToGrid="0">
      <p:cViewPr varScale="1">
        <p:scale>
          <a:sx n="49" d="100"/>
          <a:sy n="49" d="100"/>
        </p:scale>
        <p:origin x="131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64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6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1406B8-23D6-4019-8078-E1868CDC183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98ED1C-2220-4BDD-8D5F-94BC856AB8EE}">
      <dgm:prSet/>
      <dgm:spPr/>
      <dgm:t>
        <a:bodyPr/>
        <a:lstStyle/>
        <a:p>
          <a:r>
            <a:rPr lang="en-GB" b="0" i="0" dirty="0">
              <a:latin typeface="Livvic" pitchFamily="2" charset="0"/>
            </a:rPr>
            <a:t>Sentence stems</a:t>
          </a:r>
          <a:endParaRPr lang="en-US" dirty="0">
            <a:latin typeface="Livvic" pitchFamily="2" charset="0"/>
          </a:endParaRPr>
        </a:p>
      </dgm:t>
    </dgm:pt>
    <dgm:pt modelId="{E1ACE98D-202C-403D-A200-72C2F81990B2}" type="parTrans" cxnId="{3B8B0A21-94CB-4424-9995-288DD61C3F9F}">
      <dgm:prSet/>
      <dgm:spPr/>
      <dgm:t>
        <a:bodyPr/>
        <a:lstStyle/>
        <a:p>
          <a:endParaRPr lang="en-US">
            <a:latin typeface="Livvic" pitchFamily="2" charset="0"/>
          </a:endParaRPr>
        </a:p>
      </dgm:t>
    </dgm:pt>
    <dgm:pt modelId="{CE3D539E-25A7-4F21-A923-1EA8AC4D09A7}" type="sibTrans" cxnId="{3B8B0A21-94CB-4424-9995-288DD61C3F9F}">
      <dgm:prSet/>
      <dgm:spPr/>
      <dgm:t>
        <a:bodyPr/>
        <a:lstStyle/>
        <a:p>
          <a:endParaRPr lang="en-US">
            <a:latin typeface="Livvic" pitchFamily="2" charset="0"/>
          </a:endParaRPr>
        </a:p>
      </dgm:t>
    </dgm:pt>
    <dgm:pt modelId="{8A2A4D2C-CEEA-439C-97C3-3B72DA4EC0C2}">
      <dgm:prSet/>
      <dgm:spPr/>
      <dgm:t>
        <a:bodyPr/>
        <a:lstStyle/>
        <a:p>
          <a:r>
            <a:rPr lang="en-GB" b="0" i="0" dirty="0">
              <a:latin typeface="Livvic" pitchFamily="2" charset="0"/>
            </a:rPr>
            <a:t>Key vocabulary</a:t>
          </a:r>
          <a:endParaRPr lang="en-US" dirty="0">
            <a:latin typeface="Livvic" pitchFamily="2" charset="0"/>
          </a:endParaRPr>
        </a:p>
      </dgm:t>
    </dgm:pt>
    <dgm:pt modelId="{745B9F9E-2E34-44C1-8FE6-BE67D693DDE8}" type="parTrans" cxnId="{7AB5D785-59ED-4FB1-81D1-AE5C898584BE}">
      <dgm:prSet/>
      <dgm:spPr/>
      <dgm:t>
        <a:bodyPr/>
        <a:lstStyle/>
        <a:p>
          <a:endParaRPr lang="en-US">
            <a:latin typeface="Livvic" pitchFamily="2" charset="0"/>
          </a:endParaRPr>
        </a:p>
      </dgm:t>
    </dgm:pt>
    <dgm:pt modelId="{C82223EC-7075-43CC-A1CD-CF8DD7D38C7D}" type="sibTrans" cxnId="{7AB5D785-59ED-4FB1-81D1-AE5C898584BE}">
      <dgm:prSet/>
      <dgm:spPr/>
      <dgm:t>
        <a:bodyPr/>
        <a:lstStyle/>
        <a:p>
          <a:endParaRPr lang="en-US">
            <a:latin typeface="Livvic" pitchFamily="2" charset="0"/>
          </a:endParaRPr>
        </a:p>
      </dgm:t>
    </dgm:pt>
    <dgm:pt modelId="{DA01A1B7-8A25-4636-8F5C-EC6A17375DA1}">
      <dgm:prSet/>
      <dgm:spPr/>
      <dgm:t>
        <a:bodyPr/>
        <a:lstStyle/>
        <a:p>
          <a:r>
            <a:rPr lang="en-GB" b="0" i="0">
              <a:latin typeface="Livvic" pitchFamily="2" charset="0"/>
            </a:rPr>
            <a:t>Talking points</a:t>
          </a:r>
          <a:endParaRPr lang="en-US">
            <a:latin typeface="Livvic" pitchFamily="2" charset="0"/>
          </a:endParaRPr>
        </a:p>
      </dgm:t>
    </dgm:pt>
    <dgm:pt modelId="{FD1010FC-2D62-4F7E-B187-FAA9459155CC}" type="parTrans" cxnId="{201EA886-C6F7-4A8C-8558-A17F57D4D49F}">
      <dgm:prSet/>
      <dgm:spPr/>
      <dgm:t>
        <a:bodyPr/>
        <a:lstStyle/>
        <a:p>
          <a:endParaRPr lang="en-US">
            <a:latin typeface="Livvic" pitchFamily="2" charset="0"/>
          </a:endParaRPr>
        </a:p>
      </dgm:t>
    </dgm:pt>
    <dgm:pt modelId="{5F35F06E-D941-4621-9B74-90A19C53F399}" type="sibTrans" cxnId="{201EA886-C6F7-4A8C-8558-A17F57D4D49F}">
      <dgm:prSet/>
      <dgm:spPr/>
      <dgm:t>
        <a:bodyPr/>
        <a:lstStyle/>
        <a:p>
          <a:endParaRPr lang="en-US">
            <a:latin typeface="Livvic" pitchFamily="2" charset="0"/>
          </a:endParaRPr>
        </a:p>
      </dgm:t>
    </dgm:pt>
    <dgm:pt modelId="{448B7C93-0A94-453E-8818-FDA611595E5D}">
      <dgm:prSet/>
      <dgm:spPr/>
      <dgm:t>
        <a:bodyPr/>
        <a:lstStyle/>
        <a:p>
          <a:r>
            <a:rPr lang="en-GB" b="0" i="0">
              <a:latin typeface="Livvic" pitchFamily="2" charset="0"/>
            </a:rPr>
            <a:t>Thinking time</a:t>
          </a:r>
          <a:endParaRPr lang="en-US">
            <a:latin typeface="Livvic" pitchFamily="2" charset="0"/>
          </a:endParaRPr>
        </a:p>
      </dgm:t>
    </dgm:pt>
    <dgm:pt modelId="{46FF3314-A1D8-4929-920A-26B612189558}" type="parTrans" cxnId="{9196F9BE-6D46-438D-97C5-F142759791B9}">
      <dgm:prSet/>
      <dgm:spPr/>
      <dgm:t>
        <a:bodyPr/>
        <a:lstStyle/>
        <a:p>
          <a:endParaRPr lang="en-US">
            <a:latin typeface="Livvic" pitchFamily="2" charset="0"/>
          </a:endParaRPr>
        </a:p>
      </dgm:t>
    </dgm:pt>
    <dgm:pt modelId="{56D4E7AE-9730-4F92-AF7E-F9BA7E022D7A}" type="sibTrans" cxnId="{9196F9BE-6D46-438D-97C5-F142759791B9}">
      <dgm:prSet/>
      <dgm:spPr/>
      <dgm:t>
        <a:bodyPr/>
        <a:lstStyle/>
        <a:p>
          <a:endParaRPr lang="en-US">
            <a:latin typeface="Livvic" pitchFamily="2" charset="0"/>
          </a:endParaRPr>
        </a:p>
      </dgm:t>
    </dgm:pt>
    <dgm:pt modelId="{4DD16105-91C4-43AD-B393-FD91E1BA10E5}">
      <dgm:prSet/>
      <dgm:spPr/>
      <dgm:t>
        <a:bodyPr/>
        <a:lstStyle/>
        <a:p>
          <a:r>
            <a:rPr lang="en-GB" b="0" i="0">
              <a:latin typeface="Livvic" pitchFamily="2" charset="0"/>
            </a:rPr>
            <a:t>Questioning</a:t>
          </a:r>
          <a:endParaRPr lang="en-US">
            <a:latin typeface="Livvic" pitchFamily="2" charset="0"/>
          </a:endParaRPr>
        </a:p>
      </dgm:t>
    </dgm:pt>
    <dgm:pt modelId="{736A15FA-DE6E-45FC-87F0-B7715BD7EE16}" type="parTrans" cxnId="{8FFA5DFD-0D91-4CFB-9D98-FA8261B77398}">
      <dgm:prSet/>
      <dgm:spPr/>
      <dgm:t>
        <a:bodyPr/>
        <a:lstStyle/>
        <a:p>
          <a:endParaRPr lang="en-US">
            <a:latin typeface="Livvic" pitchFamily="2" charset="0"/>
          </a:endParaRPr>
        </a:p>
      </dgm:t>
    </dgm:pt>
    <dgm:pt modelId="{3F9419E3-E59A-4596-AA3F-034452DBF40A}" type="sibTrans" cxnId="{8FFA5DFD-0D91-4CFB-9D98-FA8261B77398}">
      <dgm:prSet/>
      <dgm:spPr/>
      <dgm:t>
        <a:bodyPr/>
        <a:lstStyle/>
        <a:p>
          <a:endParaRPr lang="en-US">
            <a:latin typeface="Livvic" pitchFamily="2" charset="0"/>
          </a:endParaRPr>
        </a:p>
      </dgm:t>
    </dgm:pt>
    <dgm:pt modelId="{5DEC68FB-F11B-4F4F-ACD8-9388A94F5B07}">
      <dgm:prSet/>
      <dgm:spPr/>
      <dgm:t>
        <a:bodyPr/>
        <a:lstStyle/>
        <a:p>
          <a:r>
            <a:rPr lang="en-GB" b="0" i="0">
              <a:latin typeface="Livvic" pitchFamily="2" charset="0"/>
            </a:rPr>
            <a:t>Fed in facts</a:t>
          </a:r>
          <a:endParaRPr lang="en-US">
            <a:latin typeface="Livvic" pitchFamily="2" charset="0"/>
          </a:endParaRPr>
        </a:p>
      </dgm:t>
    </dgm:pt>
    <dgm:pt modelId="{7321634F-5A67-46D8-BF24-3EE193AAF906}" type="parTrans" cxnId="{D236201B-E1A8-4C93-ADCE-4E7D5610CE22}">
      <dgm:prSet/>
      <dgm:spPr/>
      <dgm:t>
        <a:bodyPr/>
        <a:lstStyle/>
        <a:p>
          <a:endParaRPr lang="en-US">
            <a:latin typeface="Livvic" pitchFamily="2" charset="0"/>
          </a:endParaRPr>
        </a:p>
      </dgm:t>
    </dgm:pt>
    <dgm:pt modelId="{08038302-8093-4944-8ADE-CBE133356206}" type="sibTrans" cxnId="{D236201B-E1A8-4C93-ADCE-4E7D5610CE22}">
      <dgm:prSet/>
      <dgm:spPr/>
      <dgm:t>
        <a:bodyPr/>
        <a:lstStyle/>
        <a:p>
          <a:endParaRPr lang="en-US">
            <a:latin typeface="Livvic" pitchFamily="2" charset="0"/>
          </a:endParaRPr>
        </a:p>
      </dgm:t>
    </dgm:pt>
    <dgm:pt modelId="{58E00BF7-D15E-4553-B304-3139AD1ABBEA}">
      <dgm:prSet/>
      <dgm:spPr/>
      <dgm:t>
        <a:bodyPr/>
        <a:lstStyle/>
        <a:p>
          <a:r>
            <a:rPr lang="en-GB" b="0" i="0">
              <a:latin typeface="Livvic" pitchFamily="2" charset="0"/>
            </a:rPr>
            <a:t>Pair talk</a:t>
          </a:r>
          <a:endParaRPr lang="en-US">
            <a:latin typeface="Livvic" pitchFamily="2" charset="0"/>
          </a:endParaRPr>
        </a:p>
      </dgm:t>
    </dgm:pt>
    <dgm:pt modelId="{BFABF150-EBD8-4E68-8332-F5C211C97569}" type="parTrans" cxnId="{6794672C-EBBC-4476-B2B7-B9C651FCD6A5}">
      <dgm:prSet/>
      <dgm:spPr/>
      <dgm:t>
        <a:bodyPr/>
        <a:lstStyle/>
        <a:p>
          <a:endParaRPr lang="en-US">
            <a:latin typeface="Livvic" pitchFamily="2" charset="0"/>
          </a:endParaRPr>
        </a:p>
      </dgm:t>
    </dgm:pt>
    <dgm:pt modelId="{D4F269CF-A571-4E95-89E5-77F753F1DE95}" type="sibTrans" cxnId="{6794672C-EBBC-4476-B2B7-B9C651FCD6A5}">
      <dgm:prSet/>
      <dgm:spPr/>
      <dgm:t>
        <a:bodyPr/>
        <a:lstStyle/>
        <a:p>
          <a:endParaRPr lang="en-US">
            <a:latin typeface="Livvic" pitchFamily="2" charset="0"/>
          </a:endParaRPr>
        </a:p>
      </dgm:t>
    </dgm:pt>
    <dgm:pt modelId="{AF0A91A0-3DB8-4D37-ACEA-86F0984676D7}">
      <dgm:prSet/>
      <dgm:spPr/>
      <dgm:t>
        <a:bodyPr/>
        <a:lstStyle/>
        <a:p>
          <a:r>
            <a:rPr lang="en-GB" b="0" i="0">
              <a:latin typeface="Livvic" pitchFamily="2" charset="0"/>
            </a:rPr>
            <a:t>Trio talk</a:t>
          </a:r>
          <a:endParaRPr lang="en-US">
            <a:latin typeface="Livvic" pitchFamily="2" charset="0"/>
          </a:endParaRPr>
        </a:p>
      </dgm:t>
    </dgm:pt>
    <dgm:pt modelId="{38AE483F-5567-477F-9EAD-F1C418C13B6D}" type="parTrans" cxnId="{5A3B4F31-77CF-4292-B26F-EEF4E81146BE}">
      <dgm:prSet/>
      <dgm:spPr/>
      <dgm:t>
        <a:bodyPr/>
        <a:lstStyle/>
        <a:p>
          <a:endParaRPr lang="en-US">
            <a:latin typeface="Livvic" pitchFamily="2" charset="0"/>
          </a:endParaRPr>
        </a:p>
      </dgm:t>
    </dgm:pt>
    <dgm:pt modelId="{FC0AE3DB-1A4C-4400-A7C3-615BE3F27CC8}" type="sibTrans" cxnId="{5A3B4F31-77CF-4292-B26F-EEF4E81146BE}">
      <dgm:prSet/>
      <dgm:spPr/>
      <dgm:t>
        <a:bodyPr/>
        <a:lstStyle/>
        <a:p>
          <a:endParaRPr lang="en-US">
            <a:latin typeface="Livvic" pitchFamily="2" charset="0"/>
          </a:endParaRPr>
        </a:p>
      </dgm:t>
    </dgm:pt>
    <dgm:pt modelId="{EAF2F111-816D-4715-83B1-0E97FD357A9F}">
      <dgm:prSet/>
      <dgm:spPr/>
      <dgm:t>
        <a:bodyPr/>
        <a:lstStyle/>
        <a:p>
          <a:r>
            <a:rPr lang="en-GB" b="0" i="0">
              <a:latin typeface="Livvic" pitchFamily="2" charset="0"/>
            </a:rPr>
            <a:t>Group talk</a:t>
          </a:r>
          <a:endParaRPr lang="en-US">
            <a:latin typeface="Livvic" pitchFamily="2" charset="0"/>
          </a:endParaRPr>
        </a:p>
      </dgm:t>
    </dgm:pt>
    <dgm:pt modelId="{D793EAEB-FCE1-40A8-A39D-540F0FD0D7B0}" type="parTrans" cxnId="{22F583A3-BFF6-48DB-84D0-98FBE665D6AF}">
      <dgm:prSet/>
      <dgm:spPr/>
      <dgm:t>
        <a:bodyPr/>
        <a:lstStyle/>
        <a:p>
          <a:endParaRPr lang="en-US">
            <a:latin typeface="Livvic" pitchFamily="2" charset="0"/>
          </a:endParaRPr>
        </a:p>
      </dgm:t>
    </dgm:pt>
    <dgm:pt modelId="{5A547347-0B8C-4103-9C8F-418A11B1A744}" type="sibTrans" cxnId="{22F583A3-BFF6-48DB-84D0-98FBE665D6AF}">
      <dgm:prSet/>
      <dgm:spPr/>
      <dgm:t>
        <a:bodyPr/>
        <a:lstStyle/>
        <a:p>
          <a:endParaRPr lang="en-US">
            <a:latin typeface="Livvic" pitchFamily="2" charset="0"/>
          </a:endParaRPr>
        </a:p>
      </dgm:t>
    </dgm:pt>
    <dgm:pt modelId="{4B2A3E59-60D9-4DBF-A2AE-C3B53FE3A593}">
      <dgm:prSet/>
      <dgm:spPr/>
      <dgm:t>
        <a:bodyPr/>
        <a:lstStyle/>
        <a:p>
          <a:r>
            <a:rPr lang="en-GB" b="0" i="0" dirty="0">
              <a:latin typeface="Livvic" pitchFamily="2" charset="0"/>
            </a:rPr>
            <a:t>Praise </a:t>
          </a:r>
          <a:endParaRPr lang="en-US" dirty="0">
            <a:latin typeface="Livvic" pitchFamily="2" charset="0"/>
          </a:endParaRPr>
        </a:p>
      </dgm:t>
    </dgm:pt>
    <dgm:pt modelId="{AEC546C7-A102-4FED-AD2C-0F223B7FB501}" type="parTrans" cxnId="{3E150F7A-35C0-4AA4-9DBA-920954364431}">
      <dgm:prSet/>
      <dgm:spPr/>
      <dgm:t>
        <a:bodyPr/>
        <a:lstStyle/>
        <a:p>
          <a:endParaRPr lang="en-GB">
            <a:latin typeface="Livvic" pitchFamily="2" charset="0"/>
          </a:endParaRPr>
        </a:p>
      </dgm:t>
    </dgm:pt>
    <dgm:pt modelId="{139073A8-F913-4698-B4E6-966F778B9BFC}" type="sibTrans" cxnId="{3E150F7A-35C0-4AA4-9DBA-920954364431}">
      <dgm:prSet/>
      <dgm:spPr/>
      <dgm:t>
        <a:bodyPr/>
        <a:lstStyle/>
        <a:p>
          <a:endParaRPr lang="en-GB">
            <a:latin typeface="Livvic" pitchFamily="2" charset="0"/>
          </a:endParaRPr>
        </a:p>
      </dgm:t>
    </dgm:pt>
    <dgm:pt modelId="{1E387E77-65E5-471F-9DF4-8DE25938CE74}">
      <dgm:prSet/>
      <dgm:spPr/>
      <dgm:t>
        <a:bodyPr/>
        <a:lstStyle/>
        <a:p>
          <a:r>
            <a:rPr lang="en-GB" b="0" i="0" dirty="0">
              <a:latin typeface="Livvic" pitchFamily="2" charset="0"/>
            </a:rPr>
            <a:t>modelling</a:t>
          </a:r>
          <a:endParaRPr lang="en-US" dirty="0">
            <a:latin typeface="Livvic" pitchFamily="2" charset="0"/>
          </a:endParaRPr>
        </a:p>
      </dgm:t>
    </dgm:pt>
    <dgm:pt modelId="{ED1BBC1F-03E7-406C-B19B-CA9576A2CB35}" type="parTrans" cxnId="{4C9C51D6-2B2F-409C-8D14-C28F4A9D7789}">
      <dgm:prSet/>
      <dgm:spPr/>
      <dgm:t>
        <a:bodyPr/>
        <a:lstStyle/>
        <a:p>
          <a:endParaRPr lang="en-GB">
            <a:latin typeface="Livvic" pitchFamily="2" charset="0"/>
          </a:endParaRPr>
        </a:p>
      </dgm:t>
    </dgm:pt>
    <dgm:pt modelId="{687ECD19-8428-4883-A0E1-E2EC7EA7F364}" type="sibTrans" cxnId="{4C9C51D6-2B2F-409C-8D14-C28F4A9D7789}">
      <dgm:prSet/>
      <dgm:spPr/>
      <dgm:t>
        <a:bodyPr/>
        <a:lstStyle/>
        <a:p>
          <a:endParaRPr lang="en-GB">
            <a:latin typeface="Livvic" pitchFamily="2" charset="0"/>
          </a:endParaRPr>
        </a:p>
      </dgm:t>
    </dgm:pt>
    <dgm:pt modelId="{91AF6C18-74C9-47A6-8499-B7594608C90E}">
      <dgm:prSet/>
      <dgm:spPr/>
      <dgm:t>
        <a:bodyPr/>
        <a:lstStyle/>
        <a:p>
          <a:r>
            <a:rPr lang="en-GB" b="0" i="0" dirty="0">
              <a:latin typeface="Livvic" pitchFamily="2" charset="0"/>
            </a:rPr>
            <a:t>Consensus circle</a:t>
          </a:r>
          <a:endParaRPr lang="en-US" dirty="0">
            <a:latin typeface="Livvic" pitchFamily="2" charset="0"/>
          </a:endParaRPr>
        </a:p>
      </dgm:t>
    </dgm:pt>
    <dgm:pt modelId="{E41F2AAC-DC00-43D9-AC2F-BC5F82E7D516}" type="parTrans" cxnId="{A30B664F-E0DE-46B4-AD15-2809CE821FC9}">
      <dgm:prSet/>
      <dgm:spPr/>
      <dgm:t>
        <a:bodyPr/>
        <a:lstStyle/>
        <a:p>
          <a:endParaRPr lang="en-GB"/>
        </a:p>
      </dgm:t>
    </dgm:pt>
    <dgm:pt modelId="{8D4A9CB9-4972-4FEA-9C08-08D07D94ABFD}" type="sibTrans" cxnId="{A30B664F-E0DE-46B4-AD15-2809CE821FC9}">
      <dgm:prSet/>
      <dgm:spPr/>
      <dgm:t>
        <a:bodyPr/>
        <a:lstStyle/>
        <a:p>
          <a:endParaRPr lang="en-GB"/>
        </a:p>
      </dgm:t>
    </dgm:pt>
    <dgm:pt modelId="{365EFB0C-7111-4E79-BC7A-E30B212A931E}" type="pres">
      <dgm:prSet presAssocID="{341406B8-23D6-4019-8078-E1868CDC183A}" presName="diagram" presStyleCnt="0">
        <dgm:presLayoutVars>
          <dgm:dir/>
          <dgm:resizeHandles val="exact"/>
        </dgm:presLayoutVars>
      </dgm:prSet>
      <dgm:spPr/>
    </dgm:pt>
    <dgm:pt modelId="{B50E7E46-B177-4C2A-80BB-9E0850E40700}" type="pres">
      <dgm:prSet presAssocID="{C998ED1C-2220-4BDD-8D5F-94BC856AB8EE}" presName="node" presStyleLbl="node1" presStyleIdx="0" presStyleCnt="12">
        <dgm:presLayoutVars>
          <dgm:bulletEnabled val="1"/>
        </dgm:presLayoutVars>
      </dgm:prSet>
      <dgm:spPr/>
    </dgm:pt>
    <dgm:pt modelId="{522357C3-CE45-4F89-AE1A-86B9D5A22933}" type="pres">
      <dgm:prSet presAssocID="{CE3D539E-25A7-4F21-A923-1EA8AC4D09A7}" presName="sibTrans" presStyleCnt="0"/>
      <dgm:spPr/>
    </dgm:pt>
    <dgm:pt modelId="{E37BA840-DAC1-48AC-80B2-7312159B2086}" type="pres">
      <dgm:prSet presAssocID="{8A2A4D2C-CEEA-439C-97C3-3B72DA4EC0C2}" presName="node" presStyleLbl="node1" presStyleIdx="1" presStyleCnt="12">
        <dgm:presLayoutVars>
          <dgm:bulletEnabled val="1"/>
        </dgm:presLayoutVars>
      </dgm:prSet>
      <dgm:spPr/>
    </dgm:pt>
    <dgm:pt modelId="{15C56046-366F-43E2-BAC3-7B88286C16DE}" type="pres">
      <dgm:prSet presAssocID="{C82223EC-7075-43CC-A1CD-CF8DD7D38C7D}" presName="sibTrans" presStyleCnt="0"/>
      <dgm:spPr/>
    </dgm:pt>
    <dgm:pt modelId="{E8A47F0E-3C30-40ED-B7A7-A90FAEC48EE6}" type="pres">
      <dgm:prSet presAssocID="{DA01A1B7-8A25-4636-8F5C-EC6A17375DA1}" presName="node" presStyleLbl="node1" presStyleIdx="2" presStyleCnt="12">
        <dgm:presLayoutVars>
          <dgm:bulletEnabled val="1"/>
        </dgm:presLayoutVars>
      </dgm:prSet>
      <dgm:spPr/>
    </dgm:pt>
    <dgm:pt modelId="{FB586906-E930-4CA7-A5CE-CCBB48C7D90F}" type="pres">
      <dgm:prSet presAssocID="{5F35F06E-D941-4621-9B74-90A19C53F399}" presName="sibTrans" presStyleCnt="0"/>
      <dgm:spPr/>
    </dgm:pt>
    <dgm:pt modelId="{10B411AB-6CDD-4FF8-A011-FDCB2E8A699E}" type="pres">
      <dgm:prSet presAssocID="{448B7C93-0A94-453E-8818-FDA611595E5D}" presName="node" presStyleLbl="node1" presStyleIdx="3" presStyleCnt="12">
        <dgm:presLayoutVars>
          <dgm:bulletEnabled val="1"/>
        </dgm:presLayoutVars>
      </dgm:prSet>
      <dgm:spPr/>
    </dgm:pt>
    <dgm:pt modelId="{AEABDE3B-D575-4A05-BCB7-514E9F31D79D}" type="pres">
      <dgm:prSet presAssocID="{56D4E7AE-9730-4F92-AF7E-F9BA7E022D7A}" presName="sibTrans" presStyleCnt="0"/>
      <dgm:spPr/>
    </dgm:pt>
    <dgm:pt modelId="{0B368DFD-D085-4BFE-8C27-1AEEEF349508}" type="pres">
      <dgm:prSet presAssocID="{4DD16105-91C4-43AD-B393-FD91E1BA10E5}" presName="node" presStyleLbl="node1" presStyleIdx="4" presStyleCnt="12">
        <dgm:presLayoutVars>
          <dgm:bulletEnabled val="1"/>
        </dgm:presLayoutVars>
      </dgm:prSet>
      <dgm:spPr/>
    </dgm:pt>
    <dgm:pt modelId="{854EFA6C-37E7-432C-AB07-F391FDA484AB}" type="pres">
      <dgm:prSet presAssocID="{3F9419E3-E59A-4596-AA3F-034452DBF40A}" presName="sibTrans" presStyleCnt="0"/>
      <dgm:spPr/>
    </dgm:pt>
    <dgm:pt modelId="{F9DDD6E4-7D1C-437F-A012-14A3961A3EEB}" type="pres">
      <dgm:prSet presAssocID="{5DEC68FB-F11B-4F4F-ACD8-9388A94F5B07}" presName="node" presStyleLbl="node1" presStyleIdx="5" presStyleCnt="12">
        <dgm:presLayoutVars>
          <dgm:bulletEnabled val="1"/>
        </dgm:presLayoutVars>
      </dgm:prSet>
      <dgm:spPr/>
    </dgm:pt>
    <dgm:pt modelId="{212648D0-0D67-4821-BE4C-31931E47ADF7}" type="pres">
      <dgm:prSet presAssocID="{08038302-8093-4944-8ADE-CBE133356206}" presName="sibTrans" presStyleCnt="0"/>
      <dgm:spPr/>
    </dgm:pt>
    <dgm:pt modelId="{BD335E19-7BB3-41DE-853C-384AE7480620}" type="pres">
      <dgm:prSet presAssocID="{58E00BF7-D15E-4553-B304-3139AD1ABBEA}" presName="node" presStyleLbl="node1" presStyleIdx="6" presStyleCnt="12">
        <dgm:presLayoutVars>
          <dgm:bulletEnabled val="1"/>
        </dgm:presLayoutVars>
      </dgm:prSet>
      <dgm:spPr/>
    </dgm:pt>
    <dgm:pt modelId="{729DEA8A-A8C3-4363-9300-82E9F8966983}" type="pres">
      <dgm:prSet presAssocID="{D4F269CF-A571-4E95-89E5-77F753F1DE95}" presName="sibTrans" presStyleCnt="0"/>
      <dgm:spPr/>
    </dgm:pt>
    <dgm:pt modelId="{5494A871-7F2F-4DE4-AD61-ED6F1B1A58DA}" type="pres">
      <dgm:prSet presAssocID="{AF0A91A0-3DB8-4D37-ACEA-86F0984676D7}" presName="node" presStyleLbl="node1" presStyleIdx="7" presStyleCnt="12">
        <dgm:presLayoutVars>
          <dgm:bulletEnabled val="1"/>
        </dgm:presLayoutVars>
      </dgm:prSet>
      <dgm:spPr/>
    </dgm:pt>
    <dgm:pt modelId="{1B416C3A-3C0C-4A8A-9093-640D2B7D3FD4}" type="pres">
      <dgm:prSet presAssocID="{FC0AE3DB-1A4C-4400-A7C3-615BE3F27CC8}" presName="sibTrans" presStyleCnt="0"/>
      <dgm:spPr/>
    </dgm:pt>
    <dgm:pt modelId="{110FC921-EE18-43B3-82A7-B758F37FC454}" type="pres">
      <dgm:prSet presAssocID="{EAF2F111-816D-4715-83B1-0E97FD357A9F}" presName="node" presStyleLbl="node1" presStyleIdx="8" presStyleCnt="12">
        <dgm:presLayoutVars>
          <dgm:bulletEnabled val="1"/>
        </dgm:presLayoutVars>
      </dgm:prSet>
      <dgm:spPr/>
    </dgm:pt>
    <dgm:pt modelId="{7FE33D0A-E627-4563-8846-4DD1AA4736E7}" type="pres">
      <dgm:prSet presAssocID="{5A547347-0B8C-4103-9C8F-418A11B1A744}" presName="sibTrans" presStyleCnt="0"/>
      <dgm:spPr/>
    </dgm:pt>
    <dgm:pt modelId="{60BB81CC-EFAD-4B4C-B8D5-07B27C1EA027}" type="pres">
      <dgm:prSet presAssocID="{4B2A3E59-60D9-4DBF-A2AE-C3B53FE3A593}" presName="node" presStyleLbl="node1" presStyleIdx="9" presStyleCnt="12" custLinFactNeighborY="-2617">
        <dgm:presLayoutVars>
          <dgm:bulletEnabled val="1"/>
        </dgm:presLayoutVars>
      </dgm:prSet>
      <dgm:spPr/>
    </dgm:pt>
    <dgm:pt modelId="{7C2AE7EC-46F3-4F85-9EF0-68BCE2E6C04A}" type="pres">
      <dgm:prSet presAssocID="{139073A8-F913-4698-B4E6-966F778B9BFC}" presName="sibTrans" presStyleCnt="0"/>
      <dgm:spPr/>
    </dgm:pt>
    <dgm:pt modelId="{0481BD1D-2088-48A2-A29E-7D60C40191A3}" type="pres">
      <dgm:prSet presAssocID="{1E387E77-65E5-471F-9DF4-8DE25938CE74}" presName="node" presStyleLbl="node1" presStyleIdx="10" presStyleCnt="12" custLinFactNeighborX="6408" custLinFactNeighborY="-1992">
        <dgm:presLayoutVars>
          <dgm:bulletEnabled val="1"/>
        </dgm:presLayoutVars>
      </dgm:prSet>
      <dgm:spPr/>
    </dgm:pt>
    <dgm:pt modelId="{D12500F2-08D2-4D44-9FC8-6BE89BB4DD91}" type="pres">
      <dgm:prSet presAssocID="{687ECD19-8428-4883-A0E1-E2EC7EA7F364}" presName="sibTrans" presStyleCnt="0"/>
      <dgm:spPr/>
    </dgm:pt>
    <dgm:pt modelId="{5A45B975-CD84-4364-B048-BFFE83B972E0}" type="pres">
      <dgm:prSet presAssocID="{91AF6C18-74C9-47A6-8499-B7594608C90E}" presName="node" presStyleLbl="node1" presStyleIdx="11" presStyleCnt="12" custLinFactX="-3444" custLinFactNeighborX="-100000" custLinFactNeighborY="-4577">
        <dgm:presLayoutVars>
          <dgm:bulletEnabled val="1"/>
        </dgm:presLayoutVars>
      </dgm:prSet>
      <dgm:spPr/>
    </dgm:pt>
  </dgm:ptLst>
  <dgm:cxnLst>
    <dgm:cxn modelId="{C545B700-AAA9-4ADF-BEEA-D2905A205282}" type="presOf" srcId="{91AF6C18-74C9-47A6-8499-B7594608C90E}" destId="{5A45B975-CD84-4364-B048-BFFE83B972E0}" srcOrd="0" destOrd="0" presId="urn:microsoft.com/office/officeart/2005/8/layout/default"/>
    <dgm:cxn modelId="{D236201B-E1A8-4C93-ADCE-4E7D5610CE22}" srcId="{341406B8-23D6-4019-8078-E1868CDC183A}" destId="{5DEC68FB-F11B-4F4F-ACD8-9388A94F5B07}" srcOrd="5" destOrd="0" parTransId="{7321634F-5A67-46D8-BF24-3EE193AAF906}" sibTransId="{08038302-8093-4944-8ADE-CBE133356206}"/>
    <dgm:cxn modelId="{3B8B0A21-94CB-4424-9995-288DD61C3F9F}" srcId="{341406B8-23D6-4019-8078-E1868CDC183A}" destId="{C998ED1C-2220-4BDD-8D5F-94BC856AB8EE}" srcOrd="0" destOrd="0" parTransId="{E1ACE98D-202C-403D-A200-72C2F81990B2}" sibTransId="{CE3D539E-25A7-4F21-A923-1EA8AC4D09A7}"/>
    <dgm:cxn modelId="{58B25927-B839-45CA-8418-B605A37571B1}" type="presOf" srcId="{448B7C93-0A94-453E-8818-FDA611595E5D}" destId="{10B411AB-6CDD-4FF8-A011-FDCB2E8A699E}" srcOrd="0" destOrd="0" presId="urn:microsoft.com/office/officeart/2005/8/layout/default"/>
    <dgm:cxn modelId="{DD44E22A-7E93-4C43-AE4F-44B700E57633}" type="presOf" srcId="{58E00BF7-D15E-4553-B304-3139AD1ABBEA}" destId="{BD335E19-7BB3-41DE-853C-384AE7480620}" srcOrd="0" destOrd="0" presId="urn:microsoft.com/office/officeart/2005/8/layout/default"/>
    <dgm:cxn modelId="{6794672C-EBBC-4476-B2B7-B9C651FCD6A5}" srcId="{341406B8-23D6-4019-8078-E1868CDC183A}" destId="{58E00BF7-D15E-4553-B304-3139AD1ABBEA}" srcOrd="6" destOrd="0" parTransId="{BFABF150-EBD8-4E68-8332-F5C211C97569}" sibTransId="{D4F269CF-A571-4E95-89E5-77F753F1DE95}"/>
    <dgm:cxn modelId="{6525522F-2FB9-4F25-AA69-B125AE6A6929}" type="presOf" srcId="{5DEC68FB-F11B-4F4F-ACD8-9388A94F5B07}" destId="{F9DDD6E4-7D1C-437F-A012-14A3961A3EEB}" srcOrd="0" destOrd="0" presId="urn:microsoft.com/office/officeart/2005/8/layout/default"/>
    <dgm:cxn modelId="{5A3B4F31-77CF-4292-B26F-EEF4E81146BE}" srcId="{341406B8-23D6-4019-8078-E1868CDC183A}" destId="{AF0A91A0-3DB8-4D37-ACEA-86F0984676D7}" srcOrd="7" destOrd="0" parTransId="{38AE483F-5567-477F-9EAD-F1C418C13B6D}" sibTransId="{FC0AE3DB-1A4C-4400-A7C3-615BE3F27CC8}"/>
    <dgm:cxn modelId="{6980DC31-96DF-421F-9ACA-351FFC2A53BF}" type="presOf" srcId="{EAF2F111-816D-4715-83B1-0E97FD357A9F}" destId="{110FC921-EE18-43B3-82A7-B758F37FC454}" srcOrd="0" destOrd="0" presId="urn:microsoft.com/office/officeart/2005/8/layout/default"/>
    <dgm:cxn modelId="{7B18CF35-2663-4222-842B-245B932C98B0}" type="presOf" srcId="{4B2A3E59-60D9-4DBF-A2AE-C3B53FE3A593}" destId="{60BB81CC-EFAD-4B4C-B8D5-07B27C1EA027}" srcOrd="0" destOrd="0" presId="urn:microsoft.com/office/officeart/2005/8/layout/default"/>
    <dgm:cxn modelId="{24559B60-B2C7-43A2-B3BF-E36BB833639F}" type="presOf" srcId="{341406B8-23D6-4019-8078-E1868CDC183A}" destId="{365EFB0C-7111-4E79-BC7A-E30B212A931E}" srcOrd="0" destOrd="0" presId="urn:microsoft.com/office/officeart/2005/8/layout/default"/>
    <dgm:cxn modelId="{A30B664F-E0DE-46B4-AD15-2809CE821FC9}" srcId="{341406B8-23D6-4019-8078-E1868CDC183A}" destId="{91AF6C18-74C9-47A6-8499-B7594608C90E}" srcOrd="11" destOrd="0" parTransId="{E41F2AAC-DC00-43D9-AC2F-BC5F82E7D516}" sibTransId="{8D4A9CB9-4972-4FEA-9C08-08D07D94ABFD}"/>
    <dgm:cxn modelId="{6D9A3976-D8BD-4362-80D5-43736F0A9B2C}" type="presOf" srcId="{1E387E77-65E5-471F-9DF4-8DE25938CE74}" destId="{0481BD1D-2088-48A2-A29E-7D60C40191A3}" srcOrd="0" destOrd="0" presId="urn:microsoft.com/office/officeart/2005/8/layout/default"/>
    <dgm:cxn modelId="{66430A7A-ADA2-40CF-83AE-2C311326F667}" type="presOf" srcId="{AF0A91A0-3DB8-4D37-ACEA-86F0984676D7}" destId="{5494A871-7F2F-4DE4-AD61-ED6F1B1A58DA}" srcOrd="0" destOrd="0" presId="urn:microsoft.com/office/officeart/2005/8/layout/default"/>
    <dgm:cxn modelId="{3E150F7A-35C0-4AA4-9DBA-920954364431}" srcId="{341406B8-23D6-4019-8078-E1868CDC183A}" destId="{4B2A3E59-60D9-4DBF-A2AE-C3B53FE3A593}" srcOrd="9" destOrd="0" parTransId="{AEC546C7-A102-4FED-AD2C-0F223B7FB501}" sibTransId="{139073A8-F913-4698-B4E6-966F778B9BFC}"/>
    <dgm:cxn modelId="{7AB5D785-59ED-4FB1-81D1-AE5C898584BE}" srcId="{341406B8-23D6-4019-8078-E1868CDC183A}" destId="{8A2A4D2C-CEEA-439C-97C3-3B72DA4EC0C2}" srcOrd="1" destOrd="0" parTransId="{745B9F9E-2E34-44C1-8FE6-BE67D693DDE8}" sibTransId="{C82223EC-7075-43CC-A1CD-CF8DD7D38C7D}"/>
    <dgm:cxn modelId="{201EA886-C6F7-4A8C-8558-A17F57D4D49F}" srcId="{341406B8-23D6-4019-8078-E1868CDC183A}" destId="{DA01A1B7-8A25-4636-8F5C-EC6A17375DA1}" srcOrd="2" destOrd="0" parTransId="{FD1010FC-2D62-4F7E-B187-FAA9459155CC}" sibTransId="{5F35F06E-D941-4621-9B74-90A19C53F399}"/>
    <dgm:cxn modelId="{A27B60A0-6639-4324-BCB0-65CEAD2E82AB}" type="presOf" srcId="{DA01A1B7-8A25-4636-8F5C-EC6A17375DA1}" destId="{E8A47F0E-3C30-40ED-B7A7-A90FAEC48EE6}" srcOrd="0" destOrd="0" presId="urn:microsoft.com/office/officeart/2005/8/layout/default"/>
    <dgm:cxn modelId="{22F583A3-BFF6-48DB-84D0-98FBE665D6AF}" srcId="{341406B8-23D6-4019-8078-E1868CDC183A}" destId="{EAF2F111-816D-4715-83B1-0E97FD357A9F}" srcOrd="8" destOrd="0" parTransId="{D793EAEB-FCE1-40A8-A39D-540F0FD0D7B0}" sibTransId="{5A547347-0B8C-4103-9C8F-418A11B1A744}"/>
    <dgm:cxn modelId="{9196F9BE-6D46-438D-97C5-F142759791B9}" srcId="{341406B8-23D6-4019-8078-E1868CDC183A}" destId="{448B7C93-0A94-453E-8818-FDA611595E5D}" srcOrd="3" destOrd="0" parTransId="{46FF3314-A1D8-4929-920A-26B612189558}" sibTransId="{56D4E7AE-9730-4F92-AF7E-F9BA7E022D7A}"/>
    <dgm:cxn modelId="{A24365CC-060A-4AA6-9A4E-D46F713B1E80}" type="presOf" srcId="{C998ED1C-2220-4BDD-8D5F-94BC856AB8EE}" destId="{B50E7E46-B177-4C2A-80BB-9E0850E40700}" srcOrd="0" destOrd="0" presId="urn:microsoft.com/office/officeart/2005/8/layout/default"/>
    <dgm:cxn modelId="{DAFF5FD0-5824-47E9-B2C6-9E2BE30663D9}" type="presOf" srcId="{8A2A4D2C-CEEA-439C-97C3-3B72DA4EC0C2}" destId="{E37BA840-DAC1-48AC-80B2-7312159B2086}" srcOrd="0" destOrd="0" presId="urn:microsoft.com/office/officeart/2005/8/layout/default"/>
    <dgm:cxn modelId="{4C9C51D6-2B2F-409C-8D14-C28F4A9D7789}" srcId="{341406B8-23D6-4019-8078-E1868CDC183A}" destId="{1E387E77-65E5-471F-9DF4-8DE25938CE74}" srcOrd="10" destOrd="0" parTransId="{ED1BBC1F-03E7-406C-B19B-CA9576A2CB35}" sibTransId="{687ECD19-8428-4883-A0E1-E2EC7EA7F364}"/>
    <dgm:cxn modelId="{FCDFEEEA-B636-4593-9A69-974574A46618}" type="presOf" srcId="{4DD16105-91C4-43AD-B393-FD91E1BA10E5}" destId="{0B368DFD-D085-4BFE-8C27-1AEEEF349508}" srcOrd="0" destOrd="0" presId="urn:microsoft.com/office/officeart/2005/8/layout/default"/>
    <dgm:cxn modelId="{8FFA5DFD-0D91-4CFB-9D98-FA8261B77398}" srcId="{341406B8-23D6-4019-8078-E1868CDC183A}" destId="{4DD16105-91C4-43AD-B393-FD91E1BA10E5}" srcOrd="4" destOrd="0" parTransId="{736A15FA-DE6E-45FC-87F0-B7715BD7EE16}" sibTransId="{3F9419E3-E59A-4596-AA3F-034452DBF40A}"/>
    <dgm:cxn modelId="{FAA4CE98-CCA5-41B0-BEA8-C754879E0BE0}" type="presParOf" srcId="{365EFB0C-7111-4E79-BC7A-E30B212A931E}" destId="{B50E7E46-B177-4C2A-80BB-9E0850E40700}" srcOrd="0" destOrd="0" presId="urn:microsoft.com/office/officeart/2005/8/layout/default"/>
    <dgm:cxn modelId="{C2061C17-073A-49D7-9135-15EE4CDD3320}" type="presParOf" srcId="{365EFB0C-7111-4E79-BC7A-E30B212A931E}" destId="{522357C3-CE45-4F89-AE1A-86B9D5A22933}" srcOrd="1" destOrd="0" presId="urn:microsoft.com/office/officeart/2005/8/layout/default"/>
    <dgm:cxn modelId="{BB303593-120A-4B6E-9BAA-14B1C6284C2D}" type="presParOf" srcId="{365EFB0C-7111-4E79-BC7A-E30B212A931E}" destId="{E37BA840-DAC1-48AC-80B2-7312159B2086}" srcOrd="2" destOrd="0" presId="urn:microsoft.com/office/officeart/2005/8/layout/default"/>
    <dgm:cxn modelId="{3A24B1D9-6C0A-42EB-A332-0BC87277B62B}" type="presParOf" srcId="{365EFB0C-7111-4E79-BC7A-E30B212A931E}" destId="{15C56046-366F-43E2-BAC3-7B88286C16DE}" srcOrd="3" destOrd="0" presId="urn:microsoft.com/office/officeart/2005/8/layout/default"/>
    <dgm:cxn modelId="{5812F02A-CFE6-4CB0-BD38-2DA0116F5B92}" type="presParOf" srcId="{365EFB0C-7111-4E79-BC7A-E30B212A931E}" destId="{E8A47F0E-3C30-40ED-B7A7-A90FAEC48EE6}" srcOrd="4" destOrd="0" presId="urn:microsoft.com/office/officeart/2005/8/layout/default"/>
    <dgm:cxn modelId="{6E82C21B-7886-42C2-9F21-B0E196ED1CEA}" type="presParOf" srcId="{365EFB0C-7111-4E79-BC7A-E30B212A931E}" destId="{FB586906-E930-4CA7-A5CE-CCBB48C7D90F}" srcOrd="5" destOrd="0" presId="urn:microsoft.com/office/officeart/2005/8/layout/default"/>
    <dgm:cxn modelId="{77F3B1F9-60FC-4D75-866A-CD63424C8BE7}" type="presParOf" srcId="{365EFB0C-7111-4E79-BC7A-E30B212A931E}" destId="{10B411AB-6CDD-4FF8-A011-FDCB2E8A699E}" srcOrd="6" destOrd="0" presId="urn:microsoft.com/office/officeart/2005/8/layout/default"/>
    <dgm:cxn modelId="{F8216E21-2FCC-43B6-95DD-B3269FE7A246}" type="presParOf" srcId="{365EFB0C-7111-4E79-BC7A-E30B212A931E}" destId="{AEABDE3B-D575-4A05-BCB7-514E9F31D79D}" srcOrd="7" destOrd="0" presId="urn:microsoft.com/office/officeart/2005/8/layout/default"/>
    <dgm:cxn modelId="{D26AB8D5-A977-49C9-92C1-EB88E0880A3E}" type="presParOf" srcId="{365EFB0C-7111-4E79-BC7A-E30B212A931E}" destId="{0B368DFD-D085-4BFE-8C27-1AEEEF349508}" srcOrd="8" destOrd="0" presId="urn:microsoft.com/office/officeart/2005/8/layout/default"/>
    <dgm:cxn modelId="{3A7CD961-45CE-472D-BA23-4A436A43B029}" type="presParOf" srcId="{365EFB0C-7111-4E79-BC7A-E30B212A931E}" destId="{854EFA6C-37E7-432C-AB07-F391FDA484AB}" srcOrd="9" destOrd="0" presId="urn:microsoft.com/office/officeart/2005/8/layout/default"/>
    <dgm:cxn modelId="{55A7A1EC-0B94-42AA-BB6C-BE8ADF0B8DA1}" type="presParOf" srcId="{365EFB0C-7111-4E79-BC7A-E30B212A931E}" destId="{F9DDD6E4-7D1C-437F-A012-14A3961A3EEB}" srcOrd="10" destOrd="0" presId="urn:microsoft.com/office/officeart/2005/8/layout/default"/>
    <dgm:cxn modelId="{F2062D07-18C5-4A05-ABD4-A7C9B00DA4C5}" type="presParOf" srcId="{365EFB0C-7111-4E79-BC7A-E30B212A931E}" destId="{212648D0-0D67-4821-BE4C-31931E47ADF7}" srcOrd="11" destOrd="0" presId="urn:microsoft.com/office/officeart/2005/8/layout/default"/>
    <dgm:cxn modelId="{298D0048-872E-4757-BE05-7F5602D232BF}" type="presParOf" srcId="{365EFB0C-7111-4E79-BC7A-E30B212A931E}" destId="{BD335E19-7BB3-41DE-853C-384AE7480620}" srcOrd="12" destOrd="0" presId="urn:microsoft.com/office/officeart/2005/8/layout/default"/>
    <dgm:cxn modelId="{335C17D9-1E08-44C7-BD00-42A3A5E3ECAE}" type="presParOf" srcId="{365EFB0C-7111-4E79-BC7A-E30B212A931E}" destId="{729DEA8A-A8C3-4363-9300-82E9F8966983}" srcOrd="13" destOrd="0" presId="urn:microsoft.com/office/officeart/2005/8/layout/default"/>
    <dgm:cxn modelId="{D0FAC5D9-C679-4C1C-866A-C8945D7010D6}" type="presParOf" srcId="{365EFB0C-7111-4E79-BC7A-E30B212A931E}" destId="{5494A871-7F2F-4DE4-AD61-ED6F1B1A58DA}" srcOrd="14" destOrd="0" presId="urn:microsoft.com/office/officeart/2005/8/layout/default"/>
    <dgm:cxn modelId="{216E1D4C-F936-4577-835F-AF76085D0FDD}" type="presParOf" srcId="{365EFB0C-7111-4E79-BC7A-E30B212A931E}" destId="{1B416C3A-3C0C-4A8A-9093-640D2B7D3FD4}" srcOrd="15" destOrd="0" presId="urn:microsoft.com/office/officeart/2005/8/layout/default"/>
    <dgm:cxn modelId="{8D89DE80-4DE4-46F2-BB10-E9E2BBFA1474}" type="presParOf" srcId="{365EFB0C-7111-4E79-BC7A-E30B212A931E}" destId="{110FC921-EE18-43B3-82A7-B758F37FC454}" srcOrd="16" destOrd="0" presId="urn:microsoft.com/office/officeart/2005/8/layout/default"/>
    <dgm:cxn modelId="{B17B6AD1-7CA0-4696-9524-DB4F169A98F0}" type="presParOf" srcId="{365EFB0C-7111-4E79-BC7A-E30B212A931E}" destId="{7FE33D0A-E627-4563-8846-4DD1AA4736E7}" srcOrd="17" destOrd="0" presId="urn:microsoft.com/office/officeart/2005/8/layout/default"/>
    <dgm:cxn modelId="{74D852AC-79FB-4A48-9FFF-2905E18B9DB7}" type="presParOf" srcId="{365EFB0C-7111-4E79-BC7A-E30B212A931E}" destId="{60BB81CC-EFAD-4B4C-B8D5-07B27C1EA027}" srcOrd="18" destOrd="0" presId="urn:microsoft.com/office/officeart/2005/8/layout/default"/>
    <dgm:cxn modelId="{DBED85AB-9401-41F2-9655-850752C67737}" type="presParOf" srcId="{365EFB0C-7111-4E79-BC7A-E30B212A931E}" destId="{7C2AE7EC-46F3-4F85-9EF0-68BCE2E6C04A}" srcOrd="19" destOrd="0" presId="urn:microsoft.com/office/officeart/2005/8/layout/default"/>
    <dgm:cxn modelId="{403050FD-D013-4CA5-93B7-E93F6E4C1A65}" type="presParOf" srcId="{365EFB0C-7111-4E79-BC7A-E30B212A931E}" destId="{0481BD1D-2088-48A2-A29E-7D60C40191A3}" srcOrd="20" destOrd="0" presId="urn:microsoft.com/office/officeart/2005/8/layout/default"/>
    <dgm:cxn modelId="{B74EE840-9385-4AB0-AACD-7A39ADF860B3}" type="presParOf" srcId="{365EFB0C-7111-4E79-BC7A-E30B212A931E}" destId="{D12500F2-08D2-4D44-9FC8-6BE89BB4DD91}" srcOrd="21" destOrd="0" presId="urn:microsoft.com/office/officeart/2005/8/layout/default"/>
    <dgm:cxn modelId="{FD9274B6-4229-4DBE-A4D2-7C3B41C89EC1}" type="presParOf" srcId="{365EFB0C-7111-4E79-BC7A-E30B212A931E}" destId="{5A45B975-CD84-4364-B048-BFFE83B972E0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0E7E46-B177-4C2A-80BB-9E0850E40700}">
      <dsp:nvSpPr>
        <dsp:cNvPr id="0" name=""/>
        <dsp:cNvSpPr/>
      </dsp:nvSpPr>
      <dsp:spPr>
        <a:xfrm>
          <a:off x="1105197" y="2185"/>
          <a:ext cx="2107220" cy="12643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0" i="0" kern="1200" dirty="0">
              <a:latin typeface="Livvic" pitchFamily="2" charset="0"/>
            </a:rPr>
            <a:t>Sentence stems</a:t>
          </a:r>
          <a:endParaRPr lang="en-US" sz="2700" kern="1200" dirty="0">
            <a:latin typeface="Livvic" pitchFamily="2" charset="0"/>
          </a:endParaRPr>
        </a:p>
      </dsp:txBody>
      <dsp:txXfrm>
        <a:off x="1105197" y="2185"/>
        <a:ext cx="2107220" cy="1264332"/>
      </dsp:txXfrm>
    </dsp:sp>
    <dsp:sp modelId="{E37BA840-DAC1-48AC-80B2-7312159B2086}">
      <dsp:nvSpPr>
        <dsp:cNvPr id="0" name=""/>
        <dsp:cNvSpPr/>
      </dsp:nvSpPr>
      <dsp:spPr>
        <a:xfrm>
          <a:off x="3423139" y="2185"/>
          <a:ext cx="2107220" cy="12643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0" i="0" kern="1200" dirty="0">
              <a:latin typeface="Livvic" pitchFamily="2" charset="0"/>
            </a:rPr>
            <a:t>Key vocabulary</a:t>
          </a:r>
          <a:endParaRPr lang="en-US" sz="2700" kern="1200" dirty="0">
            <a:latin typeface="Livvic" pitchFamily="2" charset="0"/>
          </a:endParaRPr>
        </a:p>
      </dsp:txBody>
      <dsp:txXfrm>
        <a:off x="3423139" y="2185"/>
        <a:ext cx="2107220" cy="1264332"/>
      </dsp:txXfrm>
    </dsp:sp>
    <dsp:sp modelId="{E8A47F0E-3C30-40ED-B7A7-A90FAEC48EE6}">
      <dsp:nvSpPr>
        <dsp:cNvPr id="0" name=""/>
        <dsp:cNvSpPr/>
      </dsp:nvSpPr>
      <dsp:spPr>
        <a:xfrm>
          <a:off x="5741082" y="2185"/>
          <a:ext cx="2107220" cy="12643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0" i="0" kern="1200">
              <a:latin typeface="Livvic" pitchFamily="2" charset="0"/>
            </a:rPr>
            <a:t>Talking points</a:t>
          </a:r>
          <a:endParaRPr lang="en-US" sz="2700" kern="1200">
            <a:latin typeface="Livvic" pitchFamily="2" charset="0"/>
          </a:endParaRPr>
        </a:p>
      </dsp:txBody>
      <dsp:txXfrm>
        <a:off x="5741082" y="2185"/>
        <a:ext cx="2107220" cy="1264332"/>
      </dsp:txXfrm>
    </dsp:sp>
    <dsp:sp modelId="{10B411AB-6CDD-4FF8-A011-FDCB2E8A699E}">
      <dsp:nvSpPr>
        <dsp:cNvPr id="0" name=""/>
        <dsp:cNvSpPr/>
      </dsp:nvSpPr>
      <dsp:spPr>
        <a:xfrm>
          <a:off x="1105197" y="1477239"/>
          <a:ext cx="2107220" cy="12643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0" i="0" kern="1200">
              <a:latin typeface="Livvic" pitchFamily="2" charset="0"/>
            </a:rPr>
            <a:t>Thinking time</a:t>
          </a:r>
          <a:endParaRPr lang="en-US" sz="2700" kern="1200">
            <a:latin typeface="Livvic" pitchFamily="2" charset="0"/>
          </a:endParaRPr>
        </a:p>
      </dsp:txBody>
      <dsp:txXfrm>
        <a:off x="1105197" y="1477239"/>
        <a:ext cx="2107220" cy="1264332"/>
      </dsp:txXfrm>
    </dsp:sp>
    <dsp:sp modelId="{0B368DFD-D085-4BFE-8C27-1AEEEF349508}">
      <dsp:nvSpPr>
        <dsp:cNvPr id="0" name=""/>
        <dsp:cNvSpPr/>
      </dsp:nvSpPr>
      <dsp:spPr>
        <a:xfrm>
          <a:off x="3423139" y="1477239"/>
          <a:ext cx="2107220" cy="12643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0" i="0" kern="1200">
              <a:latin typeface="Livvic" pitchFamily="2" charset="0"/>
            </a:rPr>
            <a:t>Questioning</a:t>
          </a:r>
          <a:endParaRPr lang="en-US" sz="2700" kern="1200">
            <a:latin typeface="Livvic" pitchFamily="2" charset="0"/>
          </a:endParaRPr>
        </a:p>
      </dsp:txBody>
      <dsp:txXfrm>
        <a:off x="3423139" y="1477239"/>
        <a:ext cx="2107220" cy="1264332"/>
      </dsp:txXfrm>
    </dsp:sp>
    <dsp:sp modelId="{F9DDD6E4-7D1C-437F-A012-14A3961A3EEB}">
      <dsp:nvSpPr>
        <dsp:cNvPr id="0" name=""/>
        <dsp:cNvSpPr/>
      </dsp:nvSpPr>
      <dsp:spPr>
        <a:xfrm>
          <a:off x="5741082" y="1477239"/>
          <a:ext cx="2107220" cy="12643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0" i="0" kern="1200">
              <a:latin typeface="Livvic" pitchFamily="2" charset="0"/>
            </a:rPr>
            <a:t>Fed in facts</a:t>
          </a:r>
          <a:endParaRPr lang="en-US" sz="2700" kern="1200">
            <a:latin typeface="Livvic" pitchFamily="2" charset="0"/>
          </a:endParaRPr>
        </a:p>
      </dsp:txBody>
      <dsp:txXfrm>
        <a:off x="5741082" y="1477239"/>
        <a:ext cx="2107220" cy="1264332"/>
      </dsp:txXfrm>
    </dsp:sp>
    <dsp:sp modelId="{BD335E19-7BB3-41DE-853C-384AE7480620}">
      <dsp:nvSpPr>
        <dsp:cNvPr id="0" name=""/>
        <dsp:cNvSpPr/>
      </dsp:nvSpPr>
      <dsp:spPr>
        <a:xfrm>
          <a:off x="1105197" y="2952294"/>
          <a:ext cx="2107220" cy="12643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0" i="0" kern="1200">
              <a:latin typeface="Livvic" pitchFamily="2" charset="0"/>
            </a:rPr>
            <a:t>Pair talk</a:t>
          </a:r>
          <a:endParaRPr lang="en-US" sz="2700" kern="1200">
            <a:latin typeface="Livvic" pitchFamily="2" charset="0"/>
          </a:endParaRPr>
        </a:p>
      </dsp:txBody>
      <dsp:txXfrm>
        <a:off x="1105197" y="2952294"/>
        <a:ext cx="2107220" cy="1264332"/>
      </dsp:txXfrm>
    </dsp:sp>
    <dsp:sp modelId="{5494A871-7F2F-4DE4-AD61-ED6F1B1A58DA}">
      <dsp:nvSpPr>
        <dsp:cNvPr id="0" name=""/>
        <dsp:cNvSpPr/>
      </dsp:nvSpPr>
      <dsp:spPr>
        <a:xfrm>
          <a:off x="3423139" y="2952294"/>
          <a:ext cx="2107220" cy="12643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0" i="0" kern="1200">
              <a:latin typeface="Livvic" pitchFamily="2" charset="0"/>
            </a:rPr>
            <a:t>Trio talk</a:t>
          </a:r>
          <a:endParaRPr lang="en-US" sz="2700" kern="1200">
            <a:latin typeface="Livvic" pitchFamily="2" charset="0"/>
          </a:endParaRPr>
        </a:p>
      </dsp:txBody>
      <dsp:txXfrm>
        <a:off x="3423139" y="2952294"/>
        <a:ext cx="2107220" cy="1264332"/>
      </dsp:txXfrm>
    </dsp:sp>
    <dsp:sp modelId="{110FC921-EE18-43B3-82A7-B758F37FC454}">
      <dsp:nvSpPr>
        <dsp:cNvPr id="0" name=""/>
        <dsp:cNvSpPr/>
      </dsp:nvSpPr>
      <dsp:spPr>
        <a:xfrm>
          <a:off x="5741082" y="2952294"/>
          <a:ext cx="2107220" cy="12643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0" i="0" kern="1200">
              <a:latin typeface="Livvic" pitchFamily="2" charset="0"/>
            </a:rPr>
            <a:t>Group talk</a:t>
          </a:r>
          <a:endParaRPr lang="en-US" sz="2700" kern="1200">
            <a:latin typeface="Livvic" pitchFamily="2" charset="0"/>
          </a:endParaRPr>
        </a:p>
      </dsp:txBody>
      <dsp:txXfrm>
        <a:off x="5741082" y="2952294"/>
        <a:ext cx="2107220" cy="1264332"/>
      </dsp:txXfrm>
    </dsp:sp>
    <dsp:sp modelId="{60BB81CC-EFAD-4B4C-B8D5-07B27C1EA027}">
      <dsp:nvSpPr>
        <dsp:cNvPr id="0" name=""/>
        <dsp:cNvSpPr/>
      </dsp:nvSpPr>
      <dsp:spPr>
        <a:xfrm>
          <a:off x="1105197" y="4394260"/>
          <a:ext cx="2107220" cy="12643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0" i="0" kern="1200" dirty="0">
              <a:latin typeface="Livvic" pitchFamily="2" charset="0"/>
            </a:rPr>
            <a:t>Praise </a:t>
          </a:r>
          <a:endParaRPr lang="en-US" sz="2700" kern="1200" dirty="0">
            <a:latin typeface="Livvic" pitchFamily="2" charset="0"/>
          </a:endParaRPr>
        </a:p>
      </dsp:txBody>
      <dsp:txXfrm>
        <a:off x="1105197" y="4394260"/>
        <a:ext cx="2107220" cy="1264332"/>
      </dsp:txXfrm>
    </dsp:sp>
    <dsp:sp modelId="{0481BD1D-2088-48A2-A29E-7D60C40191A3}">
      <dsp:nvSpPr>
        <dsp:cNvPr id="0" name=""/>
        <dsp:cNvSpPr/>
      </dsp:nvSpPr>
      <dsp:spPr>
        <a:xfrm>
          <a:off x="3558170" y="4402162"/>
          <a:ext cx="2107220" cy="12643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0" i="0" kern="1200" dirty="0">
              <a:latin typeface="Livvic" pitchFamily="2" charset="0"/>
            </a:rPr>
            <a:t>modelling</a:t>
          </a:r>
          <a:endParaRPr lang="en-US" sz="2700" kern="1200" dirty="0">
            <a:latin typeface="Livvic" pitchFamily="2" charset="0"/>
          </a:endParaRPr>
        </a:p>
      </dsp:txBody>
      <dsp:txXfrm>
        <a:off x="3558170" y="4402162"/>
        <a:ext cx="2107220" cy="1264332"/>
      </dsp:txXfrm>
    </dsp:sp>
    <dsp:sp modelId="{5A45B975-CD84-4364-B048-BFFE83B972E0}">
      <dsp:nvSpPr>
        <dsp:cNvPr id="0" name=""/>
        <dsp:cNvSpPr/>
      </dsp:nvSpPr>
      <dsp:spPr>
        <a:xfrm>
          <a:off x="3561289" y="4369479"/>
          <a:ext cx="2107220" cy="12643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0" i="0" kern="1200" dirty="0">
              <a:latin typeface="Livvic" pitchFamily="2" charset="0"/>
            </a:rPr>
            <a:t>Consensus circle</a:t>
          </a:r>
          <a:endParaRPr lang="en-US" sz="2700" kern="1200" dirty="0">
            <a:latin typeface="Livvic" pitchFamily="2" charset="0"/>
          </a:endParaRPr>
        </a:p>
      </dsp:txBody>
      <dsp:txXfrm>
        <a:off x="3561289" y="4369479"/>
        <a:ext cx="2107220" cy="12643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>
          <a:extLst>
            <a:ext uri="{FF2B5EF4-FFF2-40B4-BE49-F238E27FC236}">
              <a16:creationId xmlns:a16="http://schemas.microsoft.com/office/drawing/2014/main" id="{8CB27E42-65BD-9AD1-F37F-02575FEDD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0:notes">
            <a:extLst>
              <a:ext uri="{FF2B5EF4-FFF2-40B4-BE49-F238E27FC236}">
                <a16:creationId xmlns:a16="http://schemas.microsoft.com/office/drawing/2014/main" id="{8E16F568-F12A-DEBB-A29F-B9A7177872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6" name="Google Shape;536;p20:notes">
            <a:extLst>
              <a:ext uri="{FF2B5EF4-FFF2-40B4-BE49-F238E27FC236}">
                <a16:creationId xmlns:a16="http://schemas.microsoft.com/office/drawing/2014/main" id="{2C184B97-47DC-40F6-69AC-C68319CD8A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20:notes">
            <a:extLst>
              <a:ext uri="{FF2B5EF4-FFF2-40B4-BE49-F238E27FC236}">
                <a16:creationId xmlns:a16="http://schemas.microsoft.com/office/drawing/2014/main" id="{9D1F85F3-9362-6A78-C1A4-1FD03B5E65B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7067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86992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09013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4" name="Google Shape;554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" name="Google Shape;15;p2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sldNum" idx="12"/>
          </p:nvPr>
        </p:nvSpPr>
        <p:spPr>
          <a:xfrm>
            <a:off x="11491780" y="220061"/>
            <a:ext cx="487074" cy="327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6"/>
          <p:cNvSpPr txBox="1">
            <a:spLocks noGrp="1"/>
          </p:cNvSpPr>
          <p:nvPr>
            <p:ph type="title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2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" name="Google Shape;30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sldNum" idx="12"/>
          </p:nvPr>
        </p:nvSpPr>
        <p:spPr>
          <a:xfrm>
            <a:off x="11491780" y="220061"/>
            <a:ext cx="487074" cy="327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39" name="Google Shape;39;p2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2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l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Google Shape;48;p3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30"/>
          <p:cNvSpPr txBox="1">
            <a:spLocks noGrp="1"/>
          </p:cNvSpPr>
          <p:nvPr>
            <p:ph type="sldNum" idx="12"/>
          </p:nvPr>
        </p:nvSpPr>
        <p:spPr>
          <a:xfrm>
            <a:off x="11491780" y="220061"/>
            <a:ext cx="487074" cy="327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1"/>
          <p:cNvSpPr txBox="1">
            <a:spLocks noGrp="1"/>
          </p:cNvSpPr>
          <p:nvPr>
            <p:ph type="title"/>
          </p:nvPr>
        </p:nvSpPr>
        <p:spPr>
          <a:xfrm>
            <a:off x="279133" y="75006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4" name="Google Shape;54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3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31"/>
          <p:cNvSpPr txBox="1">
            <a:spLocks noGrp="1"/>
          </p:cNvSpPr>
          <p:nvPr>
            <p:ph type="sldNum" idx="12"/>
          </p:nvPr>
        </p:nvSpPr>
        <p:spPr>
          <a:xfrm>
            <a:off x="11491780" y="220061"/>
            <a:ext cx="487074" cy="327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32"/>
          <p:cNvSpPr txBox="1">
            <a:spLocks noGrp="1"/>
          </p:cNvSpPr>
          <p:nvPr>
            <p:ph type="sldNum" idx="12"/>
          </p:nvPr>
        </p:nvSpPr>
        <p:spPr>
          <a:xfrm>
            <a:off x="11491780" y="220061"/>
            <a:ext cx="487074" cy="327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5" name="Google Shape;65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33"/>
          <p:cNvSpPr txBox="1">
            <a:spLocks noGrp="1"/>
          </p:cNvSpPr>
          <p:nvPr>
            <p:ph type="sldNum" idx="12"/>
          </p:nvPr>
        </p:nvSpPr>
        <p:spPr>
          <a:xfrm>
            <a:off x="11491780" y="220061"/>
            <a:ext cx="487074" cy="327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Google Shape;72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34"/>
          <p:cNvSpPr txBox="1">
            <a:spLocks noGrp="1"/>
          </p:cNvSpPr>
          <p:nvPr>
            <p:ph type="sldNum" idx="12"/>
          </p:nvPr>
        </p:nvSpPr>
        <p:spPr>
          <a:xfrm>
            <a:off x="11491780" y="220061"/>
            <a:ext cx="487074" cy="327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5"/>
          <p:cNvSpPr txBox="1">
            <a:spLocks noGrp="1"/>
          </p:cNvSpPr>
          <p:nvPr>
            <p:ph type="title"/>
          </p:nvPr>
        </p:nvSpPr>
        <p:spPr>
          <a:xfrm>
            <a:off x="279133" y="75006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9" name="Google Shape;79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35"/>
          <p:cNvSpPr txBox="1">
            <a:spLocks noGrp="1"/>
          </p:cNvSpPr>
          <p:nvPr>
            <p:ph type="sldNum" idx="12"/>
          </p:nvPr>
        </p:nvSpPr>
        <p:spPr>
          <a:xfrm>
            <a:off x="11491780" y="220061"/>
            <a:ext cx="487074" cy="327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5" name="Google Shape;85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36"/>
          <p:cNvSpPr txBox="1">
            <a:spLocks noGrp="1"/>
          </p:cNvSpPr>
          <p:nvPr>
            <p:ph type="sldNum" idx="12"/>
          </p:nvPr>
        </p:nvSpPr>
        <p:spPr>
          <a:xfrm>
            <a:off x="11491780" y="220061"/>
            <a:ext cx="487074" cy="327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7FB">
            <a:alpha val="51900"/>
          </a:srgb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/>
          <p:nvPr/>
        </p:nvSpPr>
        <p:spPr>
          <a:xfrm>
            <a:off x="341304" y="6484610"/>
            <a:ext cx="3728672" cy="291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50"/>
              <a:buFont typeface="Arial"/>
              <a:buNone/>
            </a:pPr>
            <a:r>
              <a:rPr lang="en-GB" sz="105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ORACY LEADERS’ NETWORK PROGRAMME | 2025-26</a:t>
            </a:r>
            <a:endParaRPr/>
          </a:p>
        </p:txBody>
      </p:sp>
      <p:cxnSp>
        <p:nvCxnSpPr>
          <p:cNvPr id="11" name="Google Shape;11;p23"/>
          <p:cNvCxnSpPr/>
          <p:nvPr/>
        </p:nvCxnSpPr>
        <p:spPr>
          <a:xfrm>
            <a:off x="358941" y="6343047"/>
            <a:ext cx="11474118" cy="0"/>
          </a:xfrm>
          <a:prstGeom prst="straightConnector1">
            <a:avLst/>
          </a:prstGeom>
          <a:noFill/>
          <a:ln w="19050" cap="flat" cmpd="sng">
            <a:solidFill>
              <a:srgbClr val="3D3F9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2" name="Google Shape;12;p23" descr="A logo with text and colorful circles&#10;&#10;AI-generated content may be incorrect.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217935" y="144869"/>
            <a:ext cx="1780252" cy="740166"/>
          </a:xfrm>
          <a:prstGeom prst="rect">
            <a:avLst/>
          </a:prstGeom>
          <a:solidFill>
            <a:srgbClr val="00ACEF"/>
          </a:solidFill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robayre/86233641/" TargetMode="External"/><Relationship Id="rId3" Type="http://schemas.openxmlformats.org/officeDocument/2006/relationships/hyperlink" Target="https://effectivechildtherapy.org/therapies/what-is-interpersonal-psychotherapy/elementary-age-kids-talking-to-counselor-during-group-therapy-session/" TargetMode="External"/><Relationship Id="rId7" Type="http://schemas.openxmlformats.org/officeDocument/2006/relationships/image" Target="../media/image7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c-sa/3.0/" TargetMode="External"/><Relationship Id="rId5" Type="http://schemas.openxmlformats.org/officeDocument/2006/relationships/hyperlink" Target="https://ninadavis.me/2014/04/25/anzac-day-2014-jd-7-8-year-old-students-reflect-through-writing-and-creating/" TargetMode="Externa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3.0/" TargetMode="External"/><Relationship Id="rId3" Type="http://schemas.openxmlformats.org/officeDocument/2006/relationships/hyperlink" Target="https://general-southerner.blogspot.com/2018/07/" TargetMode="External"/><Relationship Id="rId7" Type="http://schemas.openxmlformats.org/officeDocument/2006/relationships/hyperlink" Target="https://ninadavis.me/2014/04/25/anzac-day-2014-jd-7-8-year-old-students-reflect-through-writing-and-creating/" TargetMode="External"/><Relationship Id="rId12" Type="http://schemas.openxmlformats.org/officeDocument/2006/relationships/hyperlink" Target="https://en.wikipedia.org/wiki/File:Royal_British_Legion's_Paper_Poppy_-_white_background.jpg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11" Type="http://schemas.openxmlformats.org/officeDocument/2006/relationships/image" Target="../media/image9.jpeg"/><Relationship Id="rId5" Type="http://schemas.openxmlformats.org/officeDocument/2006/relationships/hyperlink" Target="https://effectivechildtherapy.org/therapies/what-is-interpersonal-psychotherapy/elementary-age-kids-talking-to-counselor-during-group-therapy-session/" TargetMode="External"/><Relationship Id="rId10" Type="http://schemas.openxmlformats.org/officeDocument/2006/relationships/hyperlink" Target="https://www.flickr.com/photos/robayre/86233641/" TargetMode="External"/><Relationship Id="rId4" Type="http://schemas.openxmlformats.org/officeDocument/2006/relationships/image" Target="../media/image5.jpeg"/><Relationship Id="rId9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commons.wikimedia.org/wiki/File:Clock,_pocket_watch_(3).jpg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"/>
          <p:cNvPicPr preferRelativeResize="0"/>
          <p:nvPr/>
        </p:nvPicPr>
        <p:blipFill rotWithShape="1">
          <a:blip r:embed="rId3">
            <a:alphaModFix/>
          </a:blip>
          <a:srcRect t="9" b="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"/>
          <p:cNvPicPr preferRelativeResize="0"/>
          <p:nvPr/>
        </p:nvPicPr>
        <p:blipFill rotWithShape="1">
          <a:blip r:embed="rId3">
            <a:alphaModFix/>
          </a:blip>
          <a:srcRect t="9831" b="581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"/>
          <p:cNvSpPr/>
          <p:nvPr/>
        </p:nvSpPr>
        <p:spPr>
          <a:xfrm>
            <a:off x="-2" y="-38592"/>
            <a:ext cx="12192001" cy="6896592"/>
          </a:xfrm>
          <a:prstGeom prst="rect">
            <a:avLst/>
          </a:prstGeom>
          <a:solidFill>
            <a:srgbClr val="3D3F92">
              <a:alpha val="8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490889" y="5942957"/>
            <a:ext cx="10444434" cy="450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Course lead: Hannah Cooper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Expert Practitioner: Laura Bisiker</a:t>
            </a:r>
            <a:endParaRPr/>
          </a:p>
        </p:txBody>
      </p:sp>
      <p:cxnSp>
        <p:nvCxnSpPr>
          <p:cNvPr id="101" name="Google Shape;101;p2"/>
          <p:cNvCxnSpPr/>
          <p:nvPr/>
        </p:nvCxnSpPr>
        <p:spPr>
          <a:xfrm>
            <a:off x="587141" y="5553157"/>
            <a:ext cx="8547234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2" name="Google Shape;102;p2"/>
          <p:cNvSpPr txBox="1"/>
          <p:nvPr/>
        </p:nvSpPr>
        <p:spPr>
          <a:xfrm>
            <a:off x="433193" y="2495304"/>
            <a:ext cx="885513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Voice Leicester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Oracy Leaders’ Network 3 – Spring 2 2026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 txBox="1">
            <a:spLocks noGrp="1"/>
          </p:cNvSpPr>
          <p:nvPr>
            <p:ph type="title"/>
          </p:nvPr>
        </p:nvSpPr>
        <p:spPr>
          <a:xfrm>
            <a:off x="6094105" y="802955"/>
            <a:ext cx="4977976" cy="734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60"/>
              <a:buFont typeface="Calibri"/>
              <a:buNone/>
            </a:pPr>
            <a:r>
              <a:rPr lang="en-GB" sz="3459" b="1">
                <a:solidFill>
                  <a:srgbClr val="000000"/>
                </a:solidFill>
                <a:latin typeface="Livvic"/>
                <a:ea typeface="Livvic"/>
                <a:cs typeface="Livvic"/>
                <a:sym typeface="Livvic"/>
              </a:rPr>
              <a:t>Aims of the networks</a:t>
            </a:r>
            <a:br>
              <a:rPr lang="en-GB" sz="3459">
                <a:solidFill>
                  <a:srgbClr val="000000"/>
                </a:solidFill>
                <a:latin typeface="Livvic"/>
                <a:ea typeface="Livvic"/>
                <a:cs typeface="Livvic"/>
                <a:sym typeface="Livvic"/>
              </a:rPr>
            </a:br>
            <a:endParaRPr sz="3459">
              <a:solidFill>
                <a:srgbClr val="000000"/>
              </a:solidFill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114" name="Google Shape;114;p4"/>
          <p:cNvPicPr preferRelativeResize="0"/>
          <p:nvPr/>
        </p:nvPicPr>
        <p:blipFill rotWithShape="1">
          <a:blip r:embed="rId3">
            <a:alphaModFix/>
          </a:blip>
          <a:srcRect l="2537" r="1922" b="3"/>
          <a:stretch/>
        </p:blipFill>
        <p:spPr>
          <a:xfrm>
            <a:off x="792605" y="8971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 extrusionOk="0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15" name="Google Shape;115;p4"/>
          <p:cNvSpPr txBox="1"/>
          <p:nvPr/>
        </p:nvSpPr>
        <p:spPr>
          <a:xfrm>
            <a:off x="5719803" y="1721269"/>
            <a:ext cx="6243000" cy="46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Char char="•"/>
            </a:pPr>
            <a:r>
              <a:rPr lang="en-GB" sz="28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rPr>
              <a:t>Build on subject knowledge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Char char="•"/>
            </a:pPr>
            <a:r>
              <a:rPr lang="en-GB" sz="28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rPr>
              <a:t>Discuss with colleagues and expert practitioners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Char char="•"/>
            </a:pPr>
            <a:r>
              <a:rPr lang="en-GB" sz="28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rPr>
              <a:t>Be immersed in transferable oracy strategies that can be used back in the classroom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Char char="•"/>
            </a:pPr>
            <a:r>
              <a:rPr lang="en-GB" sz="28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rPr>
              <a:t>School-to-school support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Char char="•"/>
            </a:pPr>
            <a:r>
              <a:rPr lang="en-GB" sz="28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rPr>
              <a:t>Keep up-to-date with good practice &amp; current initiatives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Livvic"/>
              <a:ea typeface="Livvic"/>
              <a:cs typeface="Livvic"/>
              <a:sym typeface="Livvic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Livvic"/>
              <a:ea typeface="Livvic"/>
              <a:cs typeface="Livvic"/>
              <a:sym typeface="Livv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"/>
          <p:cNvSpPr txBox="1">
            <a:spLocks noGrp="1"/>
          </p:cNvSpPr>
          <p:nvPr>
            <p:ph type="ctrTitle"/>
          </p:nvPr>
        </p:nvSpPr>
        <p:spPr>
          <a:xfrm>
            <a:off x="430075" y="1816100"/>
            <a:ext cx="6466800" cy="567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br>
              <a:rPr lang="en-GB" sz="1100" dirty="0">
                <a:latin typeface="Livvic"/>
                <a:ea typeface="Livvic"/>
                <a:cs typeface="Livvic"/>
                <a:sym typeface="Livvic"/>
              </a:rPr>
            </a:br>
            <a:endParaRPr sz="1100" b="1" dirty="0">
              <a:latin typeface="Livvic"/>
              <a:ea typeface="Livvic"/>
              <a:cs typeface="Livvic"/>
              <a:sym typeface="Livvic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483"/>
              <a:buFont typeface="Calibri"/>
              <a:buNone/>
            </a:pPr>
            <a:br>
              <a:rPr lang="en-GB" sz="3100" b="1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</a:br>
            <a:r>
              <a:rPr lang="en-GB" sz="3100" b="1" u="sng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  <a:t>Network 3 Agenda</a:t>
            </a:r>
            <a:br>
              <a:rPr lang="en-GB" sz="3100" b="1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</a:br>
            <a:br>
              <a:rPr lang="en-GB" sz="3100" b="1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</a:br>
            <a:br>
              <a:rPr lang="en-GB" sz="3100" b="1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</a:br>
            <a:br>
              <a:rPr lang="en-GB" sz="3100" b="1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</a:br>
            <a:r>
              <a:rPr lang="en-GB" sz="3100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  <a:t>Introduction </a:t>
            </a:r>
            <a:br>
              <a:rPr lang="en-GB" sz="3100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</a:br>
            <a:br>
              <a:rPr lang="en-GB" sz="3100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</a:br>
            <a:r>
              <a:rPr lang="en-GB" sz="3100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  <a:t>Gap Task Review – </a:t>
            </a:r>
            <a:r>
              <a:rPr lang="en-GB" sz="3100" i="1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  <a:t>Sharing Practice – using oral rehearsal to teach writing / Trialling the Third Move</a:t>
            </a:r>
            <a:br>
              <a:rPr lang="en-GB" sz="3100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</a:br>
            <a:br>
              <a:rPr lang="en-GB" sz="3100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</a:br>
            <a:r>
              <a:rPr lang="en-GB" sz="3100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  <a:t>An Oracy Sequence of Learning to support a Written Outcome</a:t>
            </a:r>
            <a:br>
              <a:rPr lang="en-GB" sz="3100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</a:br>
            <a:br>
              <a:rPr lang="en-GB" sz="3100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</a:br>
            <a:r>
              <a:rPr lang="en-GB" sz="3100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  <a:t>Next Steps</a:t>
            </a:r>
            <a:br>
              <a:rPr lang="en-GB" sz="3100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</a:br>
            <a:br>
              <a:rPr lang="en-GB" sz="3100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</a:br>
            <a:br>
              <a:rPr lang="en-GB" sz="3100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</a:br>
            <a:br>
              <a:rPr lang="en-GB" sz="3100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</a:br>
            <a:br>
              <a:rPr lang="en-GB" sz="3100" b="1" dirty="0">
                <a:solidFill>
                  <a:schemeClr val="dk2"/>
                </a:solidFill>
                <a:latin typeface="Livvic"/>
                <a:ea typeface="Livvic"/>
                <a:cs typeface="Livvic"/>
                <a:sym typeface="Livvic"/>
              </a:rPr>
            </a:br>
            <a:br>
              <a:rPr lang="en-GB" sz="1100" dirty="0">
                <a:latin typeface="Livvic"/>
                <a:ea typeface="Livvic"/>
                <a:cs typeface="Livvic"/>
                <a:sym typeface="Livvic"/>
              </a:rPr>
            </a:br>
            <a:endParaRPr sz="1100" dirty="0"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122" name="Google Shape;122;p5"/>
          <p:cNvPicPr preferRelativeResize="0"/>
          <p:nvPr/>
        </p:nvPicPr>
        <p:blipFill rotWithShape="1">
          <a:blip r:embed="rId3">
            <a:alphaModFix/>
          </a:blip>
          <a:srcRect l="2537" r="1922" b="3"/>
          <a:stretch/>
        </p:blipFill>
        <p:spPr>
          <a:xfrm>
            <a:off x="7087549" y="8971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 extrusionOk="0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96FD00-787D-F97B-25DA-319F959409F0}"/>
              </a:ext>
            </a:extLst>
          </p:cNvPr>
          <p:cNvSpPr txBox="1"/>
          <p:nvPr/>
        </p:nvSpPr>
        <p:spPr>
          <a:xfrm>
            <a:off x="1143000" y="774700"/>
            <a:ext cx="774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Livvic" pitchFamily="2" charset="0"/>
              </a:rPr>
              <a:t>Odd one out</a:t>
            </a:r>
          </a:p>
        </p:txBody>
      </p:sp>
      <p:pic>
        <p:nvPicPr>
          <p:cNvPr id="12" name="Picture 11" descr="A person and a child talking to each other&#10;&#10;AI-generated content may be incorrect.">
            <a:extLst>
              <a:ext uri="{FF2B5EF4-FFF2-40B4-BE49-F238E27FC236}">
                <a16:creationId xmlns:a16="http://schemas.microsoft.com/office/drawing/2014/main" id="{A41F9F0F-FDE4-5344-F9FE-DF3011718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77238" y="3429000"/>
            <a:ext cx="3397377" cy="2264918"/>
          </a:xfrm>
          <a:prstGeom prst="rect">
            <a:avLst/>
          </a:prstGeom>
        </p:spPr>
      </p:pic>
      <p:pic>
        <p:nvPicPr>
          <p:cNvPr id="18" name="Picture 17" descr="A notebook with writing on it&#10;&#10;AI-generated content may be incorrect.">
            <a:extLst>
              <a:ext uri="{FF2B5EF4-FFF2-40B4-BE49-F238E27FC236}">
                <a16:creationId xmlns:a16="http://schemas.microsoft.com/office/drawing/2014/main" id="{D926C4FA-F882-4166-D447-1E2EC27ABD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017387" y="3333770"/>
            <a:ext cx="3745954" cy="27495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76AD45B-B165-3372-6BAE-51790DB564C6}"/>
              </a:ext>
            </a:extLst>
          </p:cNvPr>
          <p:cNvSpPr txBox="1"/>
          <p:nvPr/>
        </p:nvSpPr>
        <p:spPr>
          <a:xfrm>
            <a:off x="7835900" y="6983248"/>
            <a:ext cx="2931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5" tooltip="https://ninadavis.me/2014/04/25/anzac-day-2014-jd-7-8-year-old-students-reflect-through-writing-and-creating/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6" tooltip="https://creativecommons.org/licenses/by-nc-sa/3.0/"/>
              </a:rPr>
              <a:t>CC BY-SA-NC</a:t>
            </a:r>
            <a:endParaRPr lang="en-GB" sz="900"/>
          </a:p>
        </p:txBody>
      </p:sp>
      <p:pic>
        <p:nvPicPr>
          <p:cNvPr id="21" name="Picture 20" descr="A pencil painted on a piece of paper&#10;&#10;AI-generated content may be incorrect.">
            <a:extLst>
              <a:ext uri="{FF2B5EF4-FFF2-40B4-BE49-F238E27FC236}">
                <a16:creationId xmlns:a16="http://schemas.microsoft.com/office/drawing/2014/main" id="{23FFE243-47A4-D4CA-1F3C-7E78A39F98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438523" y="774700"/>
            <a:ext cx="3397377" cy="232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885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47A3F-7D8A-FEE9-4902-D22ED627E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B09596-C9CD-E436-23A0-28E42066E7FF}"/>
              </a:ext>
            </a:extLst>
          </p:cNvPr>
          <p:cNvSpPr txBox="1"/>
          <p:nvPr/>
        </p:nvSpPr>
        <p:spPr>
          <a:xfrm>
            <a:off x="312441" y="482312"/>
            <a:ext cx="774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Livvic" pitchFamily="2" charset="0"/>
              </a:rPr>
              <a:t>How do they link?</a:t>
            </a:r>
          </a:p>
        </p:txBody>
      </p:sp>
      <p:pic>
        <p:nvPicPr>
          <p:cNvPr id="6" name="Picture 5" descr="A teacher teaching students in a classroom&#10;&#10;AI-generated content may be incorrect.">
            <a:extLst>
              <a:ext uri="{FF2B5EF4-FFF2-40B4-BE49-F238E27FC236}">
                <a16:creationId xmlns:a16="http://schemas.microsoft.com/office/drawing/2014/main" id="{5A7B408E-7D17-47FF-D41C-51F40D493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28531" y="1412544"/>
            <a:ext cx="3521481" cy="2355902"/>
          </a:xfrm>
          <a:prstGeom prst="rect">
            <a:avLst/>
          </a:prstGeom>
        </p:spPr>
      </p:pic>
      <p:pic>
        <p:nvPicPr>
          <p:cNvPr id="12" name="Picture 11" descr="A person and a child talking to each other&#10;&#10;AI-generated content may be incorrect.">
            <a:extLst>
              <a:ext uri="{FF2B5EF4-FFF2-40B4-BE49-F238E27FC236}">
                <a16:creationId xmlns:a16="http://schemas.microsoft.com/office/drawing/2014/main" id="{61D82A4F-DC35-7E22-2625-6C74F0EA0D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053045" y="3429011"/>
            <a:ext cx="3397377" cy="2264918"/>
          </a:xfrm>
          <a:prstGeom prst="rect">
            <a:avLst/>
          </a:prstGeom>
        </p:spPr>
      </p:pic>
      <p:pic>
        <p:nvPicPr>
          <p:cNvPr id="18" name="Picture 17" descr="A notebook with writing on it&#10;&#10;AI-generated content may be incorrect.">
            <a:extLst>
              <a:ext uri="{FF2B5EF4-FFF2-40B4-BE49-F238E27FC236}">
                <a16:creationId xmlns:a16="http://schemas.microsoft.com/office/drawing/2014/main" id="{05193CE7-5A4B-FF0E-8C2C-85D596D721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133605" y="3113659"/>
            <a:ext cx="3745954" cy="27495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F70079F-7623-3804-CF16-B7C91A9010F4}"/>
              </a:ext>
            </a:extLst>
          </p:cNvPr>
          <p:cNvSpPr txBox="1"/>
          <p:nvPr/>
        </p:nvSpPr>
        <p:spPr>
          <a:xfrm>
            <a:off x="7835900" y="6983248"/>
            <a:ext cx="2931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7" tooltip="https://ninadavis.me/2014/04/25/anzac-day-2014-jd-7-8-year-old-students-reflect-through-writing-and-creating/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8" tooltip="https://creativecommons.org/licenses/by-nc-sa/3.0/"/>
              </a:rPr>
              <a:t>CC BY-SA-NC</a:t>
            </a:r>
            <a:endParaRPr lang="en-GB" sz="900"/>
          </a:p>
        </p:txBody>
      </p:sp>
      <p:pic>
        <p:nvPicPr>
          <p:cNvPr id="21" name="Picture 20" descr="A pencil painted on a piece of paper&#10;&#10;AI-generated content may be incorrect.">
            <a:extLst>
              <a:ext uri="{FF2B5EF4-FFF2-40B4-BE49-F238E27FC236}">
                <a16:creationId xmlns:a16="http://schemas.microsoft.com/office/drawing/2014/main" id="{9D183C61-4ABF-B4BA-6A29-B1F7E25C21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5903951" y="259518"/>
            <a:ext cx="3397377" cy="2328463"/>
          </a:xfrm>
          <a:prstGeom prst="rect">
            <a:avLst/>
          </a:prstGeom>
        </p:spPr>
      </p:pic>
      <p:pic>
        <p:nvPicPr>
          <p:cNvPr id="3" name="Picture 2" descr="A red paper flower with a black circle on the top&#10;&#10;AI-generated content may be incorrect.">
            <a:extLst>
              <a:ext uri="{FF2B5EF4-FFF2-40B4-BE49-F238E27FC236}">
                <a16:creationId xmlns:a16="http://schemas.microsoft.com/office/drawing/2014/main" id="{D4A4138B-FF60-618D-0452-AC184D49DD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1540917" y="4255258"/>
            <a:ext cx="1501539" cy="20210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D4A71C-572E-52CE-B2CE-90F399CA6955}"/>
              </a:ext>
            </a:extLst>
          </p:cNvPr>
          <p:cNvSpPr txBox="1"/>
          <p:nvPr/>
        </p:nvSpPr>
        <p:spPr>
          <a:xfrm>
            <a:off x="1791126" y="6526472"/>
            <a:ext cx="1501539" cy="67292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r>
              <a:rPr lang="en-US"/>
              <a:t>ThePhoto by PhotoAuthor is licensed under CCYYSA.</a:t>
            </a:r>
          </a:p>
        </p:txBody>
      </p:sp>
    </p:spTree>
    <p:extLst>
      <p:ext uri="{BB962C8B-B14F-4D97-AF65-F5344CB8AC3E}">
        <p14:creationId xmlns:p14="http://schemas.microsoft.com/office/powerpoint/2010/main" val="3443490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>
          <a:extLst>
            <a:ext uri="{FF2B5EF4-FFF2-40B4-BE49-F238E27FC236}">
              <a16:creationId xmlns:a16="http://schemas.microsoft.com/office/drawing/2014/main" id="{E2984837-D018-F593-4764-D347157E1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20">
            <a:extLst>
              <a:ext uri="{FF2B5EF4-FFF2-40B4-BE49-F238E27FC236}">
                <a16:creationId xmlns:a16="http://schemas.microsoft.com/office/drawing/2014/main" id="{F2BEA27A-514D-E648-5077-DF94A1D0DC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3757" y="365370"/>
            <a:ext cx="10240715" cy="1290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GB" sz="2800" b="1">
                <a:latin typeface="Livvic" pitchFamily="2" charset="0"/>
                <a:ea typeface="Arial"/>
                <a:cs typeface="Arial"/>
                <a:sym typeface="Arial"/>
              </a:rPr>
              <a:t>Gap Task - </a:t>
            </a:r>
            <a:r>
              <a:rPr lang="en-GB" sz="2800" b="1" i="1">
                <a:latin typeface="Livvic" pitchFamily="2" charset="0"/>
                <a:ea typeface="Arial"/>
                <a:cs typeface="Arial"/>
                <a:sym typeface="Arial"/>
              </a:rPr>
              <a:t>Using Oral Rehearsal to teach writing</a:t>
            </a:r>
            <a:endParaRPr>
              <a:latin typeface="Livvic" pitchFamily="2" charset="0"/>
            </a:endParaRPr>
          </a:p>
        </p:txBody>
      </p:sp>
      <p:grpSp>
        <p:nvGrpSpPr>
          <p:cNvPr id="540" name="Google Shape;540;p20">
            <a:extLst>
              <a:ext uri="{FF2B5EF4-FFF2-40B4-BE49-F238E27FC236}">
                <a16:creationId xmlns:a16="http://schemas.microsoft.com/office/drawing/2014/main" id="{4FEAA3E0-E62E-6AEA-9320-BC708284A766}"/>
              </a:ext>
            </a:extLst>
          </p:cNvPr>
          <p:cNvGrpSpPr/>
          <p:nvPr/>
        </p:nvGrpSpPr>
        <p:grpSpPr>
          <a:xfrm>
            <a:off x="447963" y="1490023"/>
            <a:ext cx="11450254" cy="1220064"/>
            <a:chOff x="0" y="0"/>
            <a:chExt cx="11151693" cy="1220064"/>
          </a:xfrm>
        </p:grpSpPr>
        <p:sp>
          <p:nvSpPr>
            <p:cNvPr id="541" name="Google Shape;541;p20">
              <a:extLst>
                <a:ext uri="{FF2B5EF4-FFF2-40B4-BE49-F238E27FC236}">
                  <a16:creationId xmlns:a16="http://schemas.microsoft.com/office/drawing/2014/main" id="{8BCE1B84-6DE7-3A45-4179-9B05691465A7}"/>
                </a:ext>
              </a:extLst>
            </p:cNvPr>
            <p:cNvSpPr/>
            <p:nvPr/>
          </p:nvSpPr>
          <p:spPr>
            <a:xfrm>
              <a:off x="0" y="0"/>
              <a:ext cx="3050160" cy="1220064"/>
            </a:xfrm>
            <a:prstGeom prst="chevron">
              <a:avLst>
                <a:gd name="adj" fmla="val 50000"/>
              </a:avLst>
            </a:prstGeom>
            <a:solidFill>
              <a:srgbClr val="77D2D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vvic" pitchFamily="2" charset="0"/>
              </a:endParaRPr>
            </a:p>
          </p:txBody>
        </p:sp>
        <p:sp>
          <p:nvSpPr>
            <p:cNvPr id="542" name="Google Shape;542;p20">
              <a:extLst>
                <a:ext uri="{FF2B5EF4-FFF2-40B4-BE49-F238E27FC236}">
                  <a16:creationId xmlns:a16="http://schemas.microsoft.com/office/drawing/2014/main" id="{FB89A4FF-834D-B640-74AE-DBEE9F9FA853}"/>
                </a:ext>
              </a:extLst>
            </p:cNvPr>
            <p:cNvSpPr txBox="1"/>
            <p:nvPr/>
          </p:nvSpPr>
          <p:spPr>
            <a:xfrm>
              <a:off x="610032" y="0"/>
              <a:ext cx="1830096" cy="1220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42650" rIns="42650" bIns="42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en-GB" sz="3200">
                  <a:solidFill>
                    <a:schemeClr val="dk1"/>
                  </a:solidFill>
                  <a:latin typeface="Livvic" pitchFamily="2" charset="0"/>
                  <a:sym typeface="Arial"/>
                </a:rPr>
                <a:t>Purpose of talk</a:t>
              </a:r>
              <a:endParaRPr>
                <a:latin typeface="Livvic" pitchFamily="2" charset="0"/>
              </a:endParaRPr>
            </a:p>
          </p:txBody>
        </p:sp>
        <p:sp>
          <p:nvSpPr>
            <p:cNvPr id="543" name="Google Shape;543;p20">
              <a:extLst>
                <a:ext uri="{FF2B5EF4-FFF2-40B4-BE49-F238E27FC236}">
                  <a16:creationId xmlns:a16="http://schemas.microsoft.com/office/drawing/2014/main" id="{42A28949-ED7D-9647-2A95-6408E691DCC7}"/>
                </a:ext>
              </a:extLst>
            </p:cNvPr>
            <p:cNvSpPr/>
            <p:nvPr/>
          </p:nvSpPr>
          <p:spPr>
            <a:xfrm>
              <a:off x="2645501" y="0"/>
              <a:ext cx="3050160" cy="1220064"/>
            </a:xfrm>
            <a:prstGeom prst="chevron">
              <a:avLst>
                <a:gd name="adj" fmla="val 50000"/>
              </a:avLst>
            </a:prstGeom>
            <a:solidFill>
              <a:srgbClr val="77D2D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vvic" pitchFamily="2" charset="0"/>
              </a:endParaRPr>
            </a:p>
          </p:txBody>
        </p:sp>
        <p:sp>
          <p:nvSpPr>
            <p:cNvPr id="544" name="Google Shape;544;p20">
              <a:extLst>
                <a:ext uri="{FF2B5EF4-FFF2-40B4-BE49-F238E27FC236}">
                  <a16:creationId xmlns:a16="http://schemas.microsoft.com/office/drawing/2014/main" id="{B211954F-CF73-1958-345C-4C4DB0A10453}"/>
                </a:ext>
              </a:extLst>
            </p:cNvPr>
            <p:cNvSpPr txBox="1"/>
            <p:nvPr/>
          </p:nvSpPr>
          <p:spPr>
            <a:xfrm>
              <a:off x="3255533" y="0"/>
              <a:ext cx="1830096" cy="1220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42650" rIns="42650" bIns="42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en-GB" sz="3200">
                  <a:solidFill>
                    <a:schemeClr val="dk1"/>
                  </a:solidFill>
                  <a:latin typeface="Livvic" pitchFamily="2" charset="0"/>
                  <a:sym typeface="Arial"/>
                </a:rPr>
                <a:t>Structure</a:t>
              </a:r>
              <a:endParaRPr>
                <a:latin typeface="Livvic" pitchFamily="2" charset="0"/>
              </a:endParaRPr>
            </a:p>
          </p:txBody>
        </p:sp>
        <p:sp>
          <p:nvSpPr>
            <p:cNvPr id="545" name="Google Shape;545;p20">
              <a:extLst>
                <a:ext uri="{FF2B5EF4-FFF2-40B4-BE49-F238E27FC236}">
                  <a16:creationId xmlns:a16="http://schemas.microsoft.com/office/drawing/2014/main" id="{C072D298-F90B-3709-F68A-618D2CEB0BFD}"/>
                </a:ext>
              </a:extLst>
            </p:cNvPr>
            <p:cNvSpPr/>
            <p:nvPr/>
          </p:nvSpPr>
          <p:spPr>
            <a:xfrm>
              <a:off x="5359778" y="0"/>
              <a:ext cx="3050160" cy="1220064"/>
            </a:xfrm>
            <a:prstGeom prst="chevron">
              <a:avLst>
                <a:gd name="adj" fmla="val 50000"/>
              </a:avLst>
            </a:prstGeom>
            <a:solidFill>
              <a:srgbClr val="77D2D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vvic" pitchFamily="2" charset="0"/>
              </a:endParaRPr>
            </a:p>
          </p:txBody>
        </p:sp>
        <p:sp>
          <p:nvSpPr>
            <p:cNvPr id="546" name="Google Shape;546;p20">
              <a:extLst>
                <a:ext uri="{FF2B5EF4-FFF2-40B4-BE49-F238E27FC236}">
                  <a16:creationId xmlns:a16="http://schemas.microsoft.com/office/drawing/2014/main" id="{E0DC3AB0-3560-1E72-103C-215C1840B493}"/>
                </a:ext>
              </a:extLst>
            </p:cNvPr>
            <p:cNvSpPr txBox="1"/>
            <p:nvPr/>
          </p:nvSpPr>
          <p:spPr>
            <a:xfrm>
              <a:off x="5969810" y="0"/>
              <a:ext cx="1830096" cy="1220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000" tIns="37325" rIns="37325" bIns="3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lang="en-GB" sz="2800">
                  <a:solidFill>
                    <a:schemeClr val="dk1"/>
                  </a:solidFill>
                  <a:latin typeface="Livvic" pitchFamily="2" charset="0"/>
                  <a:sym typeface="Arial"/>
                </a:rPr>
                <a:t>Scaffolds</a:t>
              </a:r>
              <a:endParaRPr>
                <a:latin typeface="Livvic" pitchFamily="2" charset="0"/>
              </a:endParaRPr>
            </a:p>
          </p:txBody>
        </p:sp>
        <p:sp>
          <p:nvSpPr>
            <p:cNvPr id="547" name="Google Shape;547;p20">
              <a:extLst>
                <a:ext uri="{FF2B5EF4-FFF2-40B4-BE49-F238E27FC236}">
                  <a16:creationId xmlns:a16="http://schemas.microsoft.com/office/drawing/2014/main" id="{3D6C1636-4922-DA43-10A2-2EAEF5B3BE07}"/>
                </a:ext>
              </a:extLst>
            </p:cNvPr>
            <p:cNvSpPr/>
            <p:nvPr/>
          </p:nvSpPr>
          <p:spPr>
            <a:xfrm>
              <a:off x="8101533" y="0"/>
              <a:ext cx="3050160" cy="1220064"/>
            </a:xfrm>
            <a:prstGeom prst="chevron">
              <a:avLst>
                <a:gd name="adj" fmla="val 50000"/>
              </a:avLst>
            </a:prstGeom>
            <a:solidFill>
              <a:srgbClr val="77D2D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ivvic" pitchFamily="2" charset="0"/>
              </a:endParaRPr>
            </a:p>
          </p:txBody>
        </p:sp>
        <p:sp>
          <p:nvSpPr>
            <p:cNvPr id="548" name="Google Shape;548;p20">
              <a:extLst>
                <a:ext uri="{FF2B5EF4-FFF2-40B4-BE49-F238E27FC236}">
                  <a16:creationId xmlns:a16="http://schemas.microsoft.com/office/drawing/2014/main" id="{1B297907-772D-5CC4-A77E-B2B60BB9C4ED}"/>
                </a:ext>
              </a:extLst>
            </p:cNvPr>
            <p:cNvSpPr txBox="1"/>
            <p:nvPr/>
          </p:nvSpPr>
          <p:spPr>
            <a:xfrm>
              <a:off x="8711565" y="0"/>
              <a:ext cx="1830096" cy="1220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2000" tIns="37325" rIns="37325" bIns="37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lang="en-GB" sz="2800">
                  <a:solidFill>
                    <a:schemeClr val="dk1"/>
                  </a:solidFill>
                  <a:latin typeface="Livvic" pitchFamily="2" charset="0"/>
                  <a:sym typeface="Arial"/>
                </a:rPr>
                <a:t>Reflection</a:t>
              </a:r>
              <a:endParaRPr>
                <a:latin typeface="Livvic" pitchFamily="2" charset="0"/>
              </a:endParaRPr>
            </a:p>
          </p:txBody>
        </p:sp>
      </p:grpSp>
      <p:sp>
        <p:nvSpPr>
          <p:cNvPr id="549" name="Google Shape;549;p20">
            <a:extLst>
              <a:ext uri="{FF2B5EF4-FFF2-40B4-BE49-F238E27FC236}">
                <a16:creationId xmlns:a16="http://schemas.microsoft.com/office/drawing/2014/main" id="{A23940FE-15F4-092E-9010-E99CC3CBC3DD}"/>
              </a:ext>
            </a:extLst>
          </p:cNvPr>
          <p:cNvSpPr/>
          <p:nvPr/>
        </p:nvSpPr>
        <p:spPr>
          <a:xfrm>
            <a:off x="0" y="982023"/>
            <a:ext cx="6308106" cy="114301"/>
          </a:xfrm>
          <a:prstGeom prst="rect">
            <a:avLst/>
          </a:prstGeom>
          <a:solidFill>
            <a:srgbClr val="90D0D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Livvic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20">
            <a:extLst>
              <a:ext uri="{FF2B5EF4-FFF2-40B4-BE49-F238E27FC236}">
                <a16:creationId xmlns:a16="http://schemas.microsoft.com/office/drawing/2014/main" id="{E720CD93-0D10-C765-8A5C-72D02F3F1FD8}"/>
              </a:ext>
            </a:extLst>
          </p:cNvPr>
          <p:cNvSpPr txBox="1"/>
          <p:nvPr/>
        </p:nvSpPr>
        <p:spPr>
          <a:xfrm>
            <a:off x="320842" y="2780772"/>
            <a:ext cx="8723063" cy="4832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  <a:latin typeface="Livvic" pitchFamily="2" charset="0"/>
                <a:ea typeface="Calibri"/>
                <a:cs typeface="Calibri"/>
                <a:sym typeface="Calibri"/>
              </a:rPr>
              <a:t>What is the writing learning objective? How will you use oral rehearsal to support this learning?</a:t>
            </a:r>
            <a:endParaRPr dirty="0">
              <a:latin typeface="Livvic" pitchFamily="2" charset="0"/>
            </a:endParaRPr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Livvic" pitchFamily="2" charset="0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  <a:latin typeface="Livvic" pitchFamily="2" charset="0"/>
                <a:ea typeface="Calibri"/>
                <a:cs typeface="Calibri"/>
                <a:sym typeface="Calibri"/>
              </a:rPr>
              <a:t>What teaching strategies / activities will you use?</a:t>
            </a:r>
            <a:endParaRPr dirty="0">
              <a:latin typeface="Livvic" pitchFamily="2" charset="0"/>
            </a:endParaRPr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Livvic" pitchFamily="2" charset="0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  <a:latin typeface="Livvic" pitchFamily="2" charset="0"/>
                <a:ea typeface="Calibri"/>
                <a:cs typeface="Calibri"/>
                <a:sym typeface="Calibri"/>
              </a:rPr>
              <a:t>What scaffolds will you use?</a:t>
            </a:r>
            <a:endParaRPr dirty="0">
              <a:latin typeface="Livvic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Livvic" pitchFamily="2" charset="0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GB" sz="2400" dirty="0">
                <a:solidFill>
                  <a:schemeClr val="dk1"/>
                </a:solidFill>
                <a:latin typeface="Livvic" pitchFamily="2" charset="0"/>
                <a:ea typeface="Calibri"/>
                <a:cs typeface="Calibri"/>
                <a:sym typeface="Calibri"/>
              </a:rPr>
              <a:t>Consider the writing outcome - how has the oral rehearsal elevated the learning and application of the writing skill?</a:t>
            </a:r>
            <a:endParaRPr dirty="0">
              <a:latin typeface="Livvic" pitchFamily="2" charset="0"/>
            </a:endParaRPr>
          </a:p>
          <a:p>
            <a:pPr marL="28575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chemeClr val="dk1"/>
              </a:solidFill>
              <a:latin typeface="Livvic" pitchFamily="2" charset="0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Livvic" pitchFamily="2" charset="0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Livvic" pitchFamily="2" charset="0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Livvic" pitchFamily="2" charset="0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Livvic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6D6F92A-5529-28B5-7C13-4776B27B05FA}"/>
              </a:ext>
            </a:extLst>
          </p:cNvPr>
          <p:cNvSpPr/>
          <p:nvPr/>
        </p:nvSpPr>
        <p:spPr>
          <a:xfrm>
            <a:off x="8600773" y="3260060"/>
            <a:ext cx="2918386" cy="298398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b="1" dirty="0">
              <a:latin typeface="Livvic" pitchFamily="2" charset="0"/>
            </a:endParaRPr>
          </a:p>
        </p:txBody>
      </p:sp>
      <p:sp>
        <p:nvSpPr>
          <p:cNvPr id="551" name="Google Shape;551;p20">
            <a:extLst>
              <a:ext uri="{FF2B5EF4-FFF2-40B4-BE49-F238E27FC236}">
                <a16:creationId xmlns:a16="http://schemas.microsoft.com/office/drawing/2014/main" id="{8AD5BA3A-1472-ED73-90B9-6977FF9431BE}"/>
              </a:ext>
            </a:extLst>
          </p:cNvPr>
          <p:cNvSpPr txBox="1"/>
          <p:nvPr/>
        </p:nvSpPr>
        <p:spPr>
          <a:xfrm>
            <a:off x="8816454" y="3725568"/>
            <a:ext cx="2452300" cy="1846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GB" sz="2400" b="1" dirty="0">
                <a:solidFill>
                  <a:schemeClr val="dk1"/>
                </a:solidFill>
                <a:latin typeface="Livvic" pitchFamily="2" charset="0"/>
                <a:ea typeface="Calibri"/>
                <a:cs typeface="Calibri"/>
                <a:sym typeface="Calibri"/>
              </a:rPr>
              <a:t>Trial using the ‘Third Move’ </a:t>
            </a:r>
            <a:endParaRPr sz="1800" b="1" dirty="0">
              <a:latin typeface="Livvic" pitchFamily="2" charset="0"/>
            </a:endParaRPr>
          </a:p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-GB" sz="2400" b="1" dirty="0">
                <a:solidFill>
                  <a:schemeClr val="dk1"/>
                </a:solidFill>
                <a:latin typeface="Livvic" pitchFamily="2" charset="0"/>
                <a:ea typeface="Calibri"/>
                <a:cs typeface="Calibri"/>
                <a:sym typeface="Calibri"/>
              </a:rPr>
              <a:t>- Record</a:t>
            </a:r>
            <a:endParaRPr sz="1800" b="1" dirty="0">
              <a:latin typeface="Livvic" pitchFamily="2" charset="0"/>
            </a:endParaRPr>
          </a:p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-GB" sz="2400" b="1" dirty="0">
                <a:solidFill>
                  <a:schemeClr val="dk1"/>
                </a:solidFill>
                <a:latin typeface="Livvic" pitchFamily="2" charset="0"/>
                <a:ea typeface="Calibri"/>
                <a:cs typeface="Calibri"/>
                <a:sym typeface="Calibri"/>
              </a:rPr>
              <a:t>- Transcribe</a:t>
            </a:r>
            <a:endParaRPr sz="1800" b="1" dirty="0">
              <a:latin typeface="Livvic" pitchFamily="2" charset="0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dirty="0">
              <a:solidFill>
                <a:schemeClr val="dk1"/>
              </a:solidFill>
              <a:latin typeface="Livvic" pitchFamily="2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17735D3A-B123-DAA5-E7AF-64CCCC87393A}"/>
              </a:ext>
            </a:extLst>
          </p:cNvPr>
          <p:cNvSpPr/>
          <p:nvPr/>
        </p:nvSpPr>
        <p:spPr>
          <a:xfrm>
            <a:off x="7020169" y="3603316"/>
            <a:ext cx="1796285" cy="45454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Livvic" pitchFamily="2" charset="0"/>
            </a:endParaRPr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58B64D50-8B06-C679-7E55-5AD4E8FC9AAD}"/>
              </a:ext>
            </a:extLst>
          </p:cNvPr>
          <p:cNvSpPr/>
          <p:nvPr/>
        </p:nvSpPr>
        <p:spPr>
          <a:xfrm>
            <a:off x="6698925" y="4524779"/>
            <a:ext cx="1796285" cy="45454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Livvi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046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"/>
          <p:cNvSpPr txBox="1">
            <a:spLocks noGrp="1"/>
          </p:cNvSpPr>
          <p:nvPr>
            <p:ph type="title"/>
          </p:nvPr>
        </p:nvSpPr>
        <p:spPr>
          <a:xfrm>
            <a:off x="-12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>
                <a:latin typeface="Livvic"/>
                <a:ea typeface="Livvic"/>
                <a:cs typeface="Livvic"/>
                <a:sym typeface="Livvic"/>
              </a:rPr>
              <a:t>Sharing Practice</a:t>
            </a: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65" name="Google Shape;165;p9"/>
          <p:cNvSpPr txBox="1">
            <a:spLocks noGrp="1"/>
          </p:cNvSpPr>
          <p:nvPr>
            <p:ph type="body" idx="1"/>
          </p:nvPr>
        </p:nvSpPr>
        <p:spPr>
          <a:xfrm>
            <a:off x="839788" y="1237088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>
                <a:latin typeface="Livvic"/>
                <a:ea typeface="Livvic"/>
                <a:cs typeface="Livvic"/>
                <a:sym typeface="Livvic"/>
              </a:rPr>
              <a:t>Speaker</a:t>
            </a: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66" name="Google Shape;166;p9"/>
          <p:cNvSpPr txBox="1">
            <a:spLocks noGrp="1"/>
          </p:cNvSpPr>
          <p:nvPr>
            <p:ph type="body" idx="2"/>
          </p:nvPr>
        </p:nvSpPr>
        <p:spPr>
          <a:xfrm>
            <a:off x="839850" y="208882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Present your practice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Respond to feedback &amp; questions</a:t>
            </a:r>
            <a:endParaRPr/>
          </a:p>
        </p:txBody>
      </p:sp>
      <p:sp>
        <p:nvSpPr>
          <p:cNvPr id="167" name="Google Shape;167;p9"/>
          <p:cNvSpPr txBox="1">
            <a:spLocks noGrp="1"/>
          </p:cNvSpPr>
          <p:nvPr>
            <p:ph type="body" idx="3"/>
          </p:nvPr>
        </p:nvSpPr>
        <p:spPr>
          <a:xfrm>
            <a:off x="6132725" y="1237138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>
                <a:latin typeface="Livvic"/>
                <a:ea typeface="Livvic"/>
                <a:cs typeface="Livvic"/>
                <a:sym typeface="Livvic"/>
              </a:rPr>
              <a:t>Listeners</a:t>
            </a: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68" name="Google Shape;168;p9"/>
          <p:cNvSpPr txBox="1">
            <a:spLocks noGrp="1"/>
          </p:cNvSpPr>
          <p:nvPr>
            <p:ph type="body" idx="4"/>
          </p:nvPr>
        </p:nvSpPr>
        <p:spPr>
          <a:xfrm>
            <a:off x="6132725" y="2060900"/>
            <a:ext cx="5183100" cy="28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Char char="•"/>
            </a:pPr>
            <a:r>
              <a:rPr lang="en-GB">
                <a:latin typeface="Livvic"/>
                <a:ea typeface="Livvic"/>
                <a:cs typeface="Livvic"/>
                <a:sym typeface="Livvic"/>
              </a:rPr>
              <a:t>Select a timekeeper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Char char="•"/>
            </a:pPr>
            <a:r>
              <a:rPr lang="en-GB">
                <a:latin typeface="Livvic"/>
                <a:ea typeface="Livvic"/>
                <a:cs typeface="Livvic"/>
                <a:sym typeface="Livvic"/>
              </a:rPr>
              <a:t>Listen to the presenter first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Char char="•"/>
            </a:pPr>
            <a:r>
              <a:rPr lang="en-GB">
                <a:latin typeface="Livvic"/>
                <a:ea typeface="Livvic"/>
                <a:cs typeface="Livvic"/>
                <a:sym typeface="Livvic"/>
              </a:rPr>
              <a:t>Note any questions / comments 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Char char="•"/>
            </a:pPr>
            <a:r>
              <a:rPr lang="en-GB">
                <a:latin typeface="Livvic"/>
                <a:ea typeface="Livvic"/>
                <a:cs typeface="Livvic"/>
                <a:sym typeface="Livvic"/>
              </a:rPr>
              <a:t>Discuss after the presentation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69" name="Google Shape;169;p9"/>
          <p:cNvSpPr txBox="1"/>
          <p:nvPr/>
        </p:nvSpPr>
        <p:spPr>
          <a:xfrm>
            <a:off x="1269901" y="4572825"/>
            <a:ext cx="9398100" cy="1200600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ivvic"/>
              <a:buChar char="•"/>
            </a:pPr>
            <a:r>
              <a:rPr lang="en-GB" sz="24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rPr>
              <a:t>Discuss which person’s practice will be presented and shared with the wider group</a:t>
            </a:r>
            <a:endParaRPr>
              <a:latin typeface="Livvic"/>
              <a:ea typeface="Livvic"/>
              <a:cs typeface="Livvic"/>
              <a:sym typeface="Livvic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ivvic"/>
              <a:buChar char="•"/>
            </a:pPr>
            <a:r>
              <a:rPr lang="en-GB" sz="240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rPr>
              <a:t>A ‘listener’ will feedback to the wider group</a:t>
            </a: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pic>
        <p:nvPicPr>
          <p:cNvPr id="170" name="Google Shape;170;p9" descr="A gold pocket watch with a chain around i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21100" y="1610443"/>
            <a:ext cx="1493799" cy="82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9"/>
          <p:cNvSpPr txBox="1"/>
          <p:nvPr/>
        </p:nvSpPr>
        <p:spPr>
          <a:xfrm>
            <a:off x="1524000" y="6858000"/>
            <a:ext cx="9144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by Unknown Author is licensed under </a:t>
            </a:r>
            <a:r>
              <a:rPr lang="en-GB" sz="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9"/>
          <p:cNvSpPr/>
          <p:nvPr/>
        </p:nvSpPr>
        <p:spPr>
          <a:xfrm>
            <a:off x="0" y="687596"/>
            <a:ext cx="6143700" cy="114300"/>
          </a:xfrm>
          <a:prstGeom prst="rect">
            <a:avLst/>
          </a:prstGeom>
          <a:solidFill>
            <a:srgbClr val="90D0D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9424436" cy="763600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0707"/>
              <a:buFont typeface="Calibri"/>
              <a:buNone/>
            </a:pPr>
            <a:r>
              <a:rPr lang="en-GB">
                <a:latin typeface="Livvic"/>
                <a:ea typeface="Livvic"/>
                <a:cs typeface="Livvic"/>
                <a:sym typeface="Livvic"/>
              </a:rPr>
              <a:t>Your Oracy Toolkit</a:t>
            </a:r>
            <a:endParaRPr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79" name="Google Shape;179;p1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8632866" cy="45552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396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</a:pPr>
            <a:r>
              <a:rPr lang="en-GB" sz="1950" dirty="0">
                <a:latin typeface="Livvic"/>
                <a:ea typeface="Livvic"/>
                <a:cs typeface="Livvic"/>
                <a:sym typeface="Livvic"/>
              </a:rPr>
              <a:t>Oral Rehearsal</a:t>
            </a:r>
            <a:endParaRPr sz="1950" dirty="0">
              <a:latin typeface="Livvic"/>
              <a:ea typeface="Livvic"/>
              <a:cs typeface="Livvic"/>
              <a:sym typeface="Livvic"/>
            </a:endParaRPr>
          </a:p>
          <a:p>
            <a:pPr marL="152396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</a:pPr>
            <a:endParaRPr sz="1950" dirty="0">
              <a:latin typeface="Livvic"/>
              <a:ea typeface="Livvic"/>
              <a:cs typeface="Livvic"/>
              <a:sym typeface="Livvic"/>
            </a:endParaRPr>
          </a:p>
          <a:p>
            <a:pPr marL="609585" lvl="0" indent="-42702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25"/>
              <a:buFont typeface="Livvic"/>
              <a:buChar char="●"/>
            </a:pPr>
            <a:r>
              <a:rPr lang="en-GB" sz="1950" i="1" dirty="0">
                <a:latin typeface="Livvic"/>
                <a:ea typeface="Livvic"/>
                <a:cs typeface="Livvic"/>
                <a:sym typeface="Livvic"/>
              </a:rPr>
              <a:t>Reasons for Oral Rehearsal</a:t>
            </a:r>
            <a:endParaRPr sz="1950" dirty="0">
              <a:latin typeface="Livvic"/>
              <a:ea typeface="Livvic"/>
              <a:cs typeface="Livvic"/>
              <a:sym typeface="Livvic"/>
            </a:endParaRPr>
          </a:p>
          <a:p>
            <a:pPr marL="609585" lvl="0" indent="-42702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25"/>
              <a:buFont typeface="Livvic"/>
              <a:buChar char="●"/>
            </a:pPr>
            <a:r>
              <a:rPr lang="en-GB" sz="1950" i="1" dirty="0">
                <a:latin typeface="Livvic"/>
                <a:ea typeface="Livvic"/>
                <a:cs typeface="Livvic"/>
                <a:sym typeface="Livvic"/>
              </a:rPr>
              <a:t>Structured Talk Routines</a:t>
            </a:r>
            <a:endParaRPr sz="1950" dirty="0">
              <a:latin typeface="Livvic"/>
              <a:ea typeface="Livvic"/>
              <a:cs typeface="Livvic"/>
              <a:sym typeface="Livvic"/>
            </a:endParaRPr>
          </a:p>
          <a:p>
            <a:pPr marL="609585" lvl="0" indent="-42702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25"/>
              <a:buFont typeface="Livvic"/>
              <a:buChar char="●"/>
            </a:pPr>
            <a:r>
              <a:rPr lang="en-GB" sz="1950" i="1" dirty="0">
                <a:latin typeface="Livvic"/>
                <a:ea typeface="Livvic"/>
                <a:cs typeface="Livvic"/>
                <a:sym typeface="Livvic"/>
              </a:rPr>
              <a:t>Different strategies &amp; routines</a:t>
            </a:r>
            <a:endParaRPr sz="1950" dirty="0">
              <a:latin typeface="Livvic"/>
              <a:ea typeface="Livvic"/>
              <a:cs typeface="Livvic"/>
              <a:sym typeface="Livvic"/>
            </a:endParaRPr>
          </a:p>
          <a:p>
            <a:pPr marL="609585" lvl="0" indent="-42702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25"/>
              <a:buFont typeface="Livvic"/>
              <a:buChar char="●"/>
            </a:pPr>
            <a:r>
              <a:rPr lang="en-GB" sz="1950" i="1" dirty="0">
                <a:latin typeface="Livvic"/>
                <a:ea typeface="Livvic"/>
                <a:cs typeface="Livvic"/>
                <a:sym typeface="Livvic"/>
              </a:rPr>
              <a:t>Rehearsal for writing</a:t>
            </a:r>
            <a:endParaRPr sz="1950" dirty="0">
              <a:latin typeface="Livvic"/>
              <a:ea typeface="Livvic"/>
              <a:cs typeface="Livvic"/>
              <a:sym typeface="Livvic"/>
            </a:endParaRPr>
          </a:p>
          <a:p>
            <a:pPr marL="609585" lvl="0" indent="-42702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25"/>
              <a:buFont typeface="Livvic"/>
              <a:buChar char="●"/>
            </a:pPr>
            <a:r>
              <a:rPr lang="en-GB" sz="1950" i="1" dirty="0">
                <a:latin typeface="Livvic"/>
                <a:ea typeface="Livvic"/>
                <a:cs typeface="Livvic"/>
                <a:sym typeface="Livvic"/>
              </a:rPr>
              <a:t>Vocabulary &amp; language development</a:t>
            </a:r>
            <a:endParaRPr sz="1950" dirty="0">
              <a:latin typeface="Livvic"/>
              <a:ea typeface="Livvic"/>
              <a:cs typeface="Livvic"/>
              <a:sym typeface="Livvic"/>
            </a:endParaRPr>
          </a:p>
          <a:p>
            <a:pPr marL="609585" lvl="0" indent="-42702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25"/>
              <a:buFont typeface="Livvic"/>
              <a:buChar char="●"/>
            </a:pPr>
            <a:r>
              <a:rPr lang="en-GB" sz="1950" i="1" dirty="0">
                <a:latin typeface="Livvic"/>
                <a:ea typeface="Livvic"/>
                <a:cs typeface="Livvic"/>
                <a:sym typeface="Livvic"/>
              </a:rPr>
              <a:t>Drama &amp; embodied talk</a:t>
            </a:r>
            <a:endParaRPr sz="1950" dirty="0">
              <a:latin typeface="Livvic"/>
              <a:ea typeface="Livvic"/>
              <a:cs typeface="Livvic"/>
              <a:sym typeface="Livvic"/>
            </a:endParaRPr>
          </a:p>
          <a:p>
            <a:pPr marL="609585" lvl="0" indent="-42702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25"/>
              <a:buFont typeface="Livvic"/>
              <a:buChar char="●"/>
            </a:pPr>
            <a:r>
              <a:rPr lang="en-GB" sz="1950" i="1" dirty="0">
                <a:latin typeface="Livvic"/>
                <a:ea typeface="Livvic"/>
                <a:cs typeface="Livvic"/>
                <a:sym typeface="Livvic"/>
              </a:rPr>
              <a:t>Retrieval, sequencing &amp; memory-supportive talk</a:t>
            </a:r>
            <a:endParaRPr sz="1950" dirty="0">
              <a:latin typeface="Livvic"/>
              <a:ea typeface="Livvic"/>
              <a:cs typeface="Livvic"/>
              <a:sym typeface="Livvic"/>
            </a:endParaRPr>
          </a:p>
          <a:p>
            <a:pPr marL="609585" lvl="0" indent="-42702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25"/>
              <a:buFont typeface="Livvic"/>
              <a:buChar char="●"/>
            </a:pPr>
            <a:r>
              <a:rPr lang="en-GB" sz="1950" i="1" dirty="0">
                <a:latin typeface="Livvic"/>
                <a:ea typeface="Livvic"/>
                <a:cs typeface="Livvic"/>
                <a:sym typeface="Livvic"/>
              </a:rPr>
              <a:t>Practical discussion &amp; idea generation</a:t>
            </a:r>
            <a:endParaRPr sz="1950" dirty="0">
              <a:latin typeface="Livvic"/>
              <a:ea typeface="Livvic"/>
              <a:cs typeface="Livvic"/>
              <a:sym typeface="Livvic"/>
            </a:endParaRPr>
          </a:p>
          <a:p>
            <a:pPr marL="609584" lvl="0" indent="-427026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25"/>
              <a:buFont typeface="Livvic"/>
              <a:buChar char="●"/>
            </a:pPr>
            <a:r>
              <a:rPr lang="en-GB" sz="1950" i="1" dirty="0">
                <a:latin typeface="Livvic"/>
                <a:ea typeface="Livvic"/>
                <a:cs typeface="Livvic"/>
                <a:sym typeface="Livvic"/>
              </a:rPr>
              <a:t>Assessment, feedback &amp; reflection</a:t>
            </a:r>
            <a:endParaRPr sz="1950" i="1" dirty="0">
              <a:latin typeface="Livvic"/>
              <a:ea typeface="Livvic"/>
              <a:cs typeface="Livvic"/>
              <a:sym typeface="Livvic"/>
            </a:endParaRPr>
          </a:p>
        </p:txBody>
      </p:sp>
      <p:sp>
        <p:nvSpPr>
          <p:cNvPr id="181" name="Google Shape;181;p10"/>
          <p:cNvSpPr txBox="1"/>
          <p:nvPr/>
        </p:nvSpPr>
        <p:spPr>
          <a:xfrm>
            <a:off x="6737684" y="2165684"/>
            <a:ext cx="5038651" cy="1323399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rPr>
              <a:t>Sharing Practice</a:t>
            </a:r>
            <a:endParaRPr dirty="0">
              <a:latin typeface="Livvic"/>
              <a:ea typeface="Livvic"/>
              <a:cs typeface="Livvic"/>
              <a:sym typeface="Livvic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dirty="0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rPr>
              <a:t>Anything to add?</a:t>
            </a:r>
            <a:endParaRPr dirty="0">
              <a:latin typeface="Livvic"/>
              <a:ea typeface="Livvic"/>
              <a:cs typeface="Livvic"/>
              <a:sym typeface="Livv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36273-91A1-A475-6A01-487FFBE28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/>
              <a:t>Oracy Master Class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A4967-24B8-79F8-997F-282BED8D20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Laura </a:t>
            </a:r>
            <a:r>
              <a:rPr lang="en-GB" dirty="0" err="1"/>
              <a:t>Bisiker</a:t>
            </a:r>
            <a:r>
              <a:rPr lang="en-GB" dirty="0"/>
              <a:t> – Imperial Avenue Infant School</a:t>
            </a:r>
            <a:endParaRPr lang="en-US" dirty="0"/>
          </a:p>
          <a:p>
            <a:endParaRPr lang="en-GB" dirty="0"/>
          </a:p>
          <a:p>
            <a:r>
              <a:rPr lang="en-GB"/>
              <a:t>Oral Rehearsal within a writing teaching sequence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06AF66-A90C-8927-69A0-E8BC8E0CF43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</a:t>
            </a:fld>
            <a:endParaRPr lang="en-GB"/>
          </a:p>
        </p:txBody>
      </p:sp>
      <p:pic>
        <p:nvPicPr>
          <p:cNvPr id="6" name="Graphic 6" descr="Schoolhouse">
            <a:extLst>
              <a:ext uri="{FF2B5EF4-FFF2-40B4-BE49-F238E27FC236}">
                <a16:creationId xmlns:a16="http://schemas.microsoft.com/office/drawing/2014/main" id="{618A318C-D467-FE64-C9C1-B1A04D302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4804" y="3395043"/>
            <a:ext cx="2713512" cy="2713512"/>
          </a:xfrm>
          <a:prstGeom prst="rect">
            <a:avLst/>
          </a:prstGeom>
        </p:spPr>
      </p:pic>
      <p:pic>
        <p:nvPicPr>
          <p:cNvPr id="8" name="Google Shape;60;p13" descr="Logo, icon&#10;&#10;Description automatically generated">
            <a:extLst>
              <a:ext uri="{FF2B5EF4-FFF2-40B4-BE49-F238E27FC236}">
                <a16:creationId xmlns:a16="http://schemas.microsoft.com/office/drawing/2014/main" id="{B44F5B99-7800-4D27-A6F5-32A200A36C51}"/>
              </a:ext>
            </a:extLst>
          </p:cNvPr>
          <p:cNvPicPr preferRelativeResize="0"/>
          <p:nvPr/>
        </p:nvPicPr>
        <p:blipFill rotWithShape="1">
          <a:blip r:embed="rId4"/>
          <a:srcRect l="6859" r="6241" b="-1"/>
          <a:stretch/>
        </p:blipFill>
        <p:spPr>
          <a:xfrm>
            <a:off x="10585810" y="1097395"/>
            <a:ext cx="1604566" cy="18464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1454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CDDB8-216A-4E0D-956D-307A4D290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178" y="348713"/>
            <a:ext cx="11360800" cy="763600"/>
          </a:xfrm>
        </p:spPr>
        <p:txBody>
          <a:bodyPr>
            <a:noAutofit/>
          </a:bodyPr>
          <a:lstStyle/>
          <a:p>
            <a:r>
              <a:rPr lang="en-GB" sz="2800" dirty="0">
                <a:latin typeface="Livvic" pitchFamily="2" charset="0"/>
              </a:rPr>
              <a:t>Take note of examples of oral rehearsal that are used </a:t>
            </a: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5A03CB8D-29BE-4701-844B-69B562E8E5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6327337"/>
              </p:ext>
            </p:extLst>
          </p:nvPr>
        </p:nvGraphicFramePr>
        <p:xfrm>
          <a:off x="1951892" y="850695"/>
          <a:ext cx="8953500" cy="5693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7268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Dragon Machine">
            <a:extLst>
              <a:ext uri="{FF2B5EF4-FFF2-40B4-BE49-F238E27FC236}">
                <a16:creationId xmlns:a16="http://schemas.microsoft.com/office/drawing/2014/main" id="{2409D1EC-CDC8-4A48-8501-3090BEF94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910" y="328300"/>
            <a:ext cx="4968179" cy="573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280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CA4B3-F72D-4AFA-8D51-5085FE402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Livvic" pitchFamily="2" charset="0"/>
              </a:rPr>
              <a:t>My Dragon Machine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D27B28-C6DA-4C0F-A4FC-BAA85FFAB1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47"/>
          <a:stretch/>
        </p:blipFill>
        <p:spPr>
          <a:xfrm>
            <a:off x="3843991" y="1356967"/>
            <a:ext cx="4504018" cy="486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965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CA4B3-F72D-4AFA-8D51-5085FE402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Livvic" pitchFamily="2" charset="0"/>
              </a:rPr>
              <a:t>My Dragon Machine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82ADAF-10D4-45CE-AE47-C0C27736D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1917" y="1481375"/>
            <a:ext cx="5668166" cy="43916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75164C-B8AC-4F30-B6CB-DDF44EA56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989" y="1353142"/>
            <a:ext cx="1674457" cy="486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497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9E05F-79D5-45FF-9082-6E9856188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Livvic" pitchFamily="2" charset="0"/>
              </a:rPr>
              <a:t>Teacher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CC33F8-6395-4E70-9CEF-0D0260C2B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7671" y="1312538"/>
            <a:ext cx="5776657" cy="494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02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9E05F-79D5-45FF-9082-6E9856188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Livvic" pitchFamily="2" charset="0"/>
              </a:rPr>
              <a:t>Teacher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CC33F8-6395-4E70-9CEF-0D0260C2B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892" y="1312538"/>
            <a:ext cx="5776657" cy="49495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7035EE-1029-408F-8FF6-6EE5FF773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203" y="1837672"/>
            <a:ext cx="3505689" cy="349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5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2EAA0-71AC-4040-99E3-6AE68DC3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Livvic" pitchFamily="2" charset="0"/>
              </a:rPr>
              <a:t>Idea generating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EE37B7-91E4-41F8-8C6A-3FD64A9AC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0855" y="1323569"/>
            <a:ext cx="6346976" cy="489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367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45E4CB-66C2-4CAF-B5E8-DE4B69544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375" y="331076"/>
            <a:ext cx="7679493" cy="593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976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BCFA8-BF9E-4AF1-8BE7-6F65B2C95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Livvic" pitchFamily="2" charset="0"/>
              </a:rPr>
              <a:t>Example Talk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DF501A-C48C-4579-B26C-DDDD2B451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970" y="1356967"/>
            <a:ext cx="5268060" cy="21910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974814-E14F-474D-B4AF-2781C039F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46" y="3807462"/>
            <a:ext cx="5468113" cy="24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819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4A19D-D029-4ECF-B978-8F1D43617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Livvic" pitchFamily="2" charset="0"/>
              </a:rPr>
              <a:t>Talk Frame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C430A8-B726-4754-8D19-DFBB74D79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5244" y="1356967"/>
            <a:ext cx="4421512" cy="49163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EB28B7-0584-4EA3-A3CE-ABB35DC76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3543" y="3148693"/>
            <a:ext cx="3142857" cy="7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924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322BF-13D5-42FA-AB5F-201C12199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Livvic" pitchFamily="2" charset="0"/>
              </a:rPr>
              <a:t>Presentation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14B33B-8E9A-4671-B184-B764BC322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3955" y="1356967"/>
            <a:ext cx="5794993" cy="486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99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385EC2-C948-4ACA-B818-5622F21B5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389" y="185188"/>
            <a:ext cx="8193221" cy="601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3546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7050C-C023-4B1C-B4F2-94E0BE7D4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Livvic" pitchFamily="2" charset="0"/>
              </a:rPr>
              <a:t>Model Plan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92C2F1-8247-4503-8543-68007125C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2514" y="1356967"/>
            <a:ext cx="6617354" cy="49076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75D42D-5061-4F9D-81F2-D9CF00BBB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9868" y="3280895"/>
            <a:ext cx="3142857" cy="7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4103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8E0CB-E809-4558-801B-B68B02397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Livvic" pitchFamily="2" charset="0"/>
              </a:rPr>
              <a:t>Planning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1A22E1-4102-4009-A2A5-FC8086A84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3701" y="1378691"/>
            <a:ext cx="6604597" cy="49076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0496A6-6BE6-4DF6-9042-3AA9A3E68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5354" y="3600384"/>
            <a:ext cx="3142857" cy="7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10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45378-5B65-4439-9C17-6A54B8ADA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Livvic" pitchFamily="2" charset="0"/>
              </a:rPr>
              <a:t>Oral rehearsal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8E58B0-7E6F-40C8-B060-5A106812D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207" y="1356967"/>
            <a:ext cx="6539585" cy="49076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FE4E78-050B-484C-B1E2-CF5F5A275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5354" y="3429000"/>
            <a:ext cx="3142857" cy="7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7479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930F-EB16-4A83-A9E9-19ABE2F0A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Livvic" pitchFamily="2" charset="0"/>
              </a:rPr>
              <a:t>Example writing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E4C664-B53D-4415-89F2-D5E11DD66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18" y="1525836"/>
            <a:ext cx="4864726" cy="41368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47377F-F16B-481D-BC21-F91D61350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191" y="1525836"/>
            <a:ext cx="3540191" cy="413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040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CDDB8-216A-4E0D-956D-307A4D290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867687"/>
            <a:ext cx="11360800" cy="763600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Livvic" pitchFamily="2" charset="0"/>
              </a:rPr>
              <a:t>Which examples of oral rehearsal were used? </a:t>
            </a:r>
          </a:p>
        </p:txBody>
      </p:sp>
    </p:spTree>
    <p:extLst>
      <p:ext uri="{BB962C8B-B14F-4D97-AF65-F5344CB8AC3E}">
        <p14:creationId xmlns:p14="http://schemas.microsoft.com/office/powerpoint/2010/main" val="23872936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313F6-49F1-49A2-8481-59600F7F7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Livvic" pitchFamily="2" charset="0"/>
              </a:rPr>
              <a:t>Over to you…</a:t>
            </a:r>
          </a:p>
        </p:txBody>
      </p:sp>
    </p:spTree>
    <p:extLst>
      <p:ext uri="{BB962C8B-B14F-4D97-AF65-F5344CB8AC3E}">
        <p14:creationId xmlns:p14="http://schemas.microsoft.com/office/powerpoint/2010/main" val="15603051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0C1C92-F741-1699-D8D8-C78EA8CF87CE}"/>
              </a:ext>
            </a:extLst>
          </p:cNvPr>
          <p:cNvSpPr txBox="1"/>
          <p:nvPr/>
        </p:nvSpPr>
        <p:spPr>
          <a:xfrm>
            <a:off x="482600" y="198969"/>
            <a:ext cx="855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Livvic" pitchFamily="2" charset="0"/>
              </a:rPr>
              <a:t>Next Steps for Oracy in Your school / classroom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E633F7-70BC-3414-9BA0-963EE27AA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597" y="2253996"/>
            <a:ext cx="2159377" cy="19968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996BDB-BC1B-9849-A4B2-5B4C94CEA9B6}"/>
              </a:ext>
            </a:extLst>
          </p:cNvPr>
          <p:cNvSpPr txBox="1"/>
          <p:nvPr/>
        </p:nvSpPr>
        <p:spPr>
          <a:xfrm>
            <a:off x="2870577" y="2436809"/>
            <a:ext cx="30607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Livvic" pitchFamily="2" charset="0"/>
              </a:rPr>
              <a:t>Three-way Venn for Oracy Education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Livvic" pitchFamily="2" charset="0"/>
              </a:rPr>
              <a:t>Learning to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Livvic" pitchFamily="2" charset="0"/>
              </a:rPr>
              <a:t>Learning through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Livvic" pitchFamily="2" charset="0"/>
              </a:rPr>
              <a:t>Learning about 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B7C8F4-2FCB-0595-D3D2-D0E4DAEF3E18}"/>
              </a:ext>
            </a:extLst>
          </p:cNvPr>
          <p:cNvSpPr txBox="1"/>
          <p:nvPr/>
        </p:nvSpPr>
        <p:spPr>
          <a:xfrm>
            <a:off x="384597" y="1139122"/>
            <a:ext cx="58547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400" b="1" dirty="0">
                <a:latin typeface="Livvic" pitchFamily="2" charset="0"/>
              </a:rPr>
              <a:t>The National Curriculum for Speaking &amp; Listening</a:t>
            </a:r>
          </a:p>
          <a:p>
            <a:endParaRPr lang="en-GB" dirty="0">
              <a:latin typeface="Livvic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8CEBC7-A14F-48A5-F08B-D0B5BAA9C6E0}"/>
              </a:ext>
            </a:extLst>
          </p:cNvPr>
          <p:cNvSpPr txBox="1"/>
          <p:nvPr/>
        </p:nvSpPr>
        <p:spPr>
          <a:xfrm>
            <a:off x="778484" y="4607708"/>
            <a:ext cx="4682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400" b="1" dirty="0">
                <a:latin typeface="Livvic" pitchFamily="2" charset="0"/>
              </a:rPr>
              <a:t>The Writing Framework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30E204-A5F6-8FFE-7542-0370832183C9}"/>
              </a:ext>
            </a:extLst>
          </p:cNvPr>
          <p:cNvSpPr txBox="1"/>
          <p:nvPr/>
        </p:nvSpPr>
        <p:spPr>
          <a:xfrm>
            <a:off x="2870577" y="5465778"/>
            <a:ext cx="231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Livvic" pitchFamily="2" charset="0"/>
              </a:rPr>
              <a:t>Oral Rehearsal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4330380-1A3E-B714-CBCD-7EA4DA38A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21" y="5281112"/>
            <a:ext cx="1151328" cy="102026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EE1EEAD-D0EB-6541-F6E8-80C534AC54A5}"/>
              </a:ext>
            </a:extLst>
          </p:cNvPr>
          <p:cNvSpPr txBox="1"/>
          <p:nvPr/>
        </p:nvSpPr>
        <p:spPr>
          <a:xfrm>
            <a:off x="7664450" y="2687808"/>
            <a:ext cx="356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400" b="1" dirty="0">
                <a:latin typeface="Livvic" pitchFamily="2" charset="0"/>
              </a:rPr>
              <a:t>Third Move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C4693F-E210-81CF-FE90-7902F528C41D}"/>
              </a:ext>
            </a:extLst>
          </p:cNvPr>
          <p:cNvSpPr txBox="1"/>
          <p:nvPr/>
        </p:nvSpPr>
        <p:spPr>
          <a:xfrm>
            <a:off x="7664450" y="3776711"/>
            <a:ext cx="306070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400" b="1">
                <a:latin typeface="Livvic"/>
              </a:rPr>
              <a:t>Supporting the writing lesson </a:t>
            </a:r>
            <a:r>
              <a:rPr lang="en-GB" sz="2400" b="1" dirty="0">
                <a:latin typeface="Livvic"/>
              </a:rPr>
              <a:t>sequence </a:t>
            </a:r>
            <a:endParaRPr lang="en-GB" sz="2400" b="1" dirty="0">
              <a:latin typeface="Livvic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3C7BEA-DD28-8F8A-9E23-AA5F5344F338}"/>
              </a:ext>
            </a:extLst>
          </p:cNvPr>
          <p:cNvSpPr txBox="1"/>
          <p:nvPr/>
        </p:nvSpPr>
        <p:spPr>
          <a:xfrm>
            <a:off x="7664450" y="5465750"/>
            <a:ext cx="275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GB" sz="2400" b="1" dirty="0">
                <a:latin typeface="Livvic" pitchFamily="2" charset="0"/>
              </a:rPr>
              <a:t>Other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6DBD60-5799-9B07-7D0E-FAF7AA49F03B}"/>
              </a:ext>
            </a:extLst>
          </p:cNvPr>
          <p:cNvSpPr txBox="1"/>
          <p:nvPr/>
        </p:nvSpPr>
        <p:spPr>
          <a:xfrm>
            <a:off x="7664450" y="1435100"/>
            <a:ext cx="356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b="1" dirty="0">
                <a:latin typeface="Livvic" pitchFamily="2" charset="0"/>
              </a:rPr>
              <a:t>Dialogic Classroom</a:t>
            </a:r>
          </a:p>
        </p:txBody>
      </p:sp>
    </p:spTree>
    <p:extLst>
      <p:ext uri="{BB962C8B-B14F-4D97-AF65-F5344CB8AC3E}">
        <p14:creationId xmlns:p14="http://schemas.microsoft.com/office/powerpoint/2010/main" val="17299561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21"/>
          <p:cNvSpPr txBox="1"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GB" sz="5400">
                <a:latin typeface="Livvic" pitchFamily="2" charset="0"/>
              </a:rPr>
              <a:t>Further Oracy Support coming up …</a:t>
            </a:r>
            <a:endParaRPr>
              <a:latin typeface="Livvic" pitchFamily="2" charset="0"/>
            </a:endParaRPr>
          </a:p>
        </p:txBody>
      </p:sp>
      <p:sp>
        <p:nvSpPr>
          <p:cNvPr id="558" name="Google Shape;558;p21"/>
          <p:cNvSpPr txBox="1">
            <a:spLocks noGrp="1"/>
          </p:cNvSpPr>
          <p:nvPr>
            <p:ph type="body" idx="1"/>
          </p:nvPr>
        </p:nvSpPr>
        <p:spPr>
          <a:xfrm>
            <a:off x="633357" y="1672954"/>
            <a:ext cx="7103165" cy="4119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endParaRPr sz="2600" dirty="0">
              <a:latin typeface="Livvic" pitchFamily="2" charset="0"/>
            </a:endParaRPr>
          </a:p>
          <a:p>
            <a:pPr indent="-457200">
              <a:buSzPts val="2600"/>
            </a:pPr>
            <a:r>
              <a:rPr lang="en-GB" sz="2600" b="1" dirty="0">
                <a:latin typeface="Livvic" pitchFamily="2" charset="0"/>
              </a:rPr>
              <a:t>Oracy networks next year</a:t>
            </a:r>
          </a:p>
          <a:p>
            <a:pPr indent="-457200">
              <a:buSzPts val="2600"/>
            </a:pPr>
            <a:endParaRPr lang="en-GB" sz="2600" b="1" dirty="0">
              <a:latin typeface="Livvic" pitchFamily="2" charset="0"/>
            </a:endParaRPr>
          </a:p>
          <a:p>
            <a:pPr indent="-457200">
              <a:buSzPts val="2600"/>
            </a:pPr>
            <a:r>
              <a:rPr lang="en-GB" sz="2600" b="1" dirty="0">
                <a:latin typeface="Livvic" pitchFamily="2" charset="0"/>
              </a:rPr>
              <a:t>Bespoke support</a:t>
            </a:r>
            <a:endParaRPr dirty="0">
              <a:latin typeface="Livvic" pitchFamily="2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endParaRPr sz="2600" b="1" dirty="0">
              <a:latin typeface="Livvic" pitchFamily="2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endParaRPr sz="2600" i="1" dirty="0">
              <a:latin typeface="Livvic" pitchFamily="2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endParaRPr sz="2600" i="1" dirty="0">
              <a:latin typeface="Livvic" pitchFamily="2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Livvic" pitchFamily="2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Livvic" pitchFamily="2" charset="0"/>
            </a:endParaRPr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Livvic" pitchFamily="2" charset="0"/>
            </a:endParaRPr>
          </a:p>
        </p:txBody>
      </p:sp>
      <p:pic>
        <p:nvPicPr>
          <p:cNvPr id="559" name="Google Shape;559;p21" descr="Logo, 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206" r="1591" b="2"/>
          <a:stretch/>
        </p:blipFill>
        <p:spPr>
          <a:xfrm>
            <a:off x="7773629" y="2093976"/>
            <a:ext cx="3941064" cy="4096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22"/>
          <p:cNvSpPr txBox="1"/>
          <p:nvPr/>
        </p:nvSpPr>
        <p:spPr>
          <a:xfrm>
            <a:off x="1016880" y="888706"/>
            <a:ext cx="5138387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GB" sz="6000" b="1" i="0" u="none" strike="noStrike" cap="none">
                <a:solidFill>
                  <a:srgbClr val="000000"/>
                </a:solidFill>
                <a:latin typeface="Livvic" pitchFamily="2" charset="0"/>
                <a:ea typeface="Calibri"/>
                <a:cs typeface="Calibri"/>
                <a:sym typeface="Calibri"/>
              </a:rPr>
              <a:t>Evaluation</a:t>
            </a:r>
            <a:br>
              <a:rPr lang="en-GB" sz="6000" b="1" i="0" u="none" strike="noStrike" cap="none">
                <a:solidFill>
                  <a:srgbClr val="000000"/>
                </a:solidFill>
                <a:latin typeface="Livvic" pitchFamily="2" charset="0"/>
                <a:ea typeface="Calibri"/>
                <a:cs typeface="Calibri"/>
                <a:sym typeface="Calibri"/>
              </a:rPr>
            </a:br>
            <a:endParaRPr sz="2800" b="1" i="0" u="none" strike="noStrike" cap="none">
              <a:solidFill>
                <a:srgbClr val="000000"/>
              </a:solidFill>
              <a:latin typeface="Livvic" pitchFamily="2" charset="0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>
                <a:solidFill>
                  <a:srgbClr val="000000"/>
                </a:solidFill>
                <a:latin typeface="Livvic" pitchFamily="2" charset="0"/>
                <a:ea typeface="Calibri"/>
                <a:cs typeface="Calibri"/>
                <a:sym typeface="Calibri"/>
              </a:rPr>
              <a:t>We’d be very grateful if you could please share your feedback before you leave. </a:t>
            </a:r>
            <a:endParaRPr>
              <a:latin typeface="Livvic" pitchFamily="2" charset="0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GB" sz="3200">
                <a:solidFill>
                  <a:srgbClr val="000000"/>
                </a:solidFill>
                <a:latin typeface="Livvic" pitchFamily="2" charset="0"/>
                <a:ea typeface="Calibri"/>
                <a:cs typeface="Calibri"/>
                <a:sym typeface="Calibri"/>
              </a:rPr>
              <a:t>Thank you!</a:t>
            </a:r>
            <a:endParaRPr>
              <a:latin typeface="Livvic" pitchFamily="2" charset="0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Livvic" pitchFamily="2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DD8815-9765-1982-3569-A9004D139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870" y="1008562"/>
            <a:ext cx="4286250" cy="42862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509</Words>
  <Application>Microsoft Office PowerPoint</Application>
  <PresentationFormat>Widescreen</PresentationFormat>
  <Paragraphs>125</Paragraphs>
  <Slides>31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Livvic</vt:lpstr>
      <vt:lpstr>Wingdings</vt:lpstr>
      <vt:lpstr>Calibri</vt:lpstr>
      <vt:lpstr>Arial</vt:lpstr>
      <vt:lpstr>Office Theme</vt:lpstr>
      <vt:lpstr>PowerPoint Presentation</vt:lpstr>
      <vt:lpstr>PowerPoint Presentation</vt:lpstr>
      <vt:lpstr>Aims of the networks </vt:lpstr>
      <vt:lpstr>   Network 3 Agenda    Introduction   Gap Task Review – Sharing Practice – using oral rehearsal to teach writing / Trialling the Third Move  An Oracy Sequence of Learning to support a Written Outcome  Next Steps      </vt:lpstr>
      <vt:lpstr>PowerPoint Presentation</vt:lpstr>
      <vt:lpstr>PowerPoint Presentation</vt:lpstr>
      <vt:lpstr>Gap Task - Using Oral Rehearsal to teach writing</vt:lpstr>
      <vt:lpstr>Sharing Practice</vt:lpstr>
      <vt:lpstr>Your Oracy Toolkit</vt:lpstr>
      <vt:lpstr>Oracy Master Class</vt:lpstr>
      <vt:lpstr>Take note of examples of oral rehearsal that are used </vt:lpstr>
      <vt:lpstr>PowerPoint Presentation</vt:lpstr>
      <vt:lpstr>My Dragon Machine</vt:lpstr>
      <vt:lpstr>My Dragon Machine</vt:lpstr>
      <vt:lpstr>Teacher Example</vt:lpstr>
      <vt:lpstr>Teacher Example</vt:lpstr>
      <vt:lpstr>Idea generating</vt:lpstr>
      <vt:lpstr>PowerPoint Presentation</vt:lpstr>
      <vt:lpstr>Example Talk</vt:lpstr>
      <vt:lpstr>Talk Frame</vt:lpstr>
      <vt:lpstr>Presentation</vt:lpstr>
      <vt:lpstr>PowerPoint Presentation</vt:lpstr>
      <vt:lpstr>Model Plan</vt:lpstr>
      <vt:lpstr>Planning</vt:lpstr>
      <vt:lpstr>Oral rehearsal</vt:lpstr>
      <vt:lpstr>Example writing</vt:lpstr>
      <vt:lpstr>Which examples of oral rehearsal were used? </vt:lpstr>
      <vt:lpstr>Over to you…</vt:lpstr>
      <vt:lpstr>PowerPoint Presentation</vt:lpstr>
      <vt:lpstr>Further Oracy Support coming up …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nicola.gale@sdsa.net</dc:creator>
  <cp:lastModifiedBy>Beth Dixon</cp:lastModifiedBy>
  <cp:revision>56</cp:revision>
  <dcterms:created xsi:type="dcterms:W3CDTF">2020-09-15T09:18:51Z</dcterms:created>
  <dcterms:modified xsi:type="dcterms:W3CDTF">2026-03-24T11:13:33Z</dcterms:modified>
</cp:coreProperties>
</file>